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1" r:id="rId7"/>
    <p:sldId id="265" r:id="rId8"/>
    <p:sldId id="262" r:id="rId9"/>
    <p:sldId id="263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4" d="100"/>
          <a:sy n="94" d="100"/>
        </p:scale>
        <p:origin x="-163" y="-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A04A30-AB51-4EF3-B8DB-C4F555AC6FF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DDB3E21C-51D5-43C3-A1AF-FA70EDC95EF8}">
      <dgm:prSet/>
      <dgm:spPr/>
      <dgm:t>
        <a:bodyPr/>
        <a:lstStyle/>
        <a:p>
          <a:r>
            <a:rPr lang="en-US" dirty="0"/>
            <a:t>Don’t walk on the grass.</a:t>
          </a:r>
        </a:p>
      </dgm:t>
    </dgm:pt>
    <dgm:pt modelId="{03D27E87-37AC-4F30-88A2-F384AFFDD4C8}" type="parTrans" cxnId="{20757616-1C52-41D0-B014-F3F2BC7F254D}">
      <dgm:prSet/>
      <dgm:spPr/>
      <dgm:t>
        <a:bodyPr/>
        <a:lstStyle/>
        <a:p>
          <a:endParaRPr lang="en-US"/>
        </a:p>
      </dgm:t>
    </dgm:pt>
    <dgm:pt modelId="{7F9C89B0-603F-4F2E-BC33-5272F10E3E68}" type="sibTrans" cxnId="{20757616-1C52-41D0-B014-F3F2BC7F254D}">
      <dgm:prSet/>
      <dgm:spPr/>
      <dgm:t>
        <a:bodyPr/>
        <a:lstStyle/>
        <a:p>
          <a:endParaRPr lang="en-US"/>
        </a:p>
      </dgm:t>
    </dgm:pt>
    <dgm:pt modelId="{0FE97CB6-C604-4B62-B97C-CD50D438EBD7}">
      <dgm:prSet/>
      <dgm:spPr/>
      <dgm:t>
        <a:bodyPr/>
        <a:lstStyle/>
        <a:p>
          <a:r>
            <a:rPr lang="en-US" dirty="0"/>
            <a:t>Dear Patrick, Attached are two tickets to the Bucks Game, one for you and one for Kevin Morill.</a:t>
          </a:r>
        </a:p>
        <a:p>
          <a:r>
            <a:rPr lang="en-US" dirty="0"/>
            <a:t>Sincerely,</a:t>
          </a:r>
        </a:p>
        <a:p>
          <a:r>
            <a:rPr lang="en-US" dirty="0"/>
            <a:t>Giannis</a:t>
          </a:r>
        </a:p>
      </dgm:t>
    </dgm:pt>
    <dgm:pt modelId="{C304F5E9-00FE-4AC7-9935-64A2F3356475}" type="parTrans" cxnId="{D5065896-CF6F-4C35-A8D4-936D6773E1C2}">
      <dgm:prSet/>
      <dgm:spPr/>
      <dgm:t>
        <a:bodyPr/>
        <a:lstStyle/>
        <a:p>
          <a:endParaRPr lang="en-US"/>
        </a:p>
      </dgm:t>
    </dgm:pt>
    <dgm:pt modelId="{82B9C7EC-7FCF-40E4-B51B-A2FA92EF4983}" type="sibTrans" cxnId="{D5065896-CF6F-4C35-A8D4-936D6773E1C2}">
      <dgm:prSet/>
      <dgm:spPr/>
      <dgm:t>
        <a:bodyPr/>
        <a:lstStyle/>
        <a:p>
          <a:endParaRPr lang="en-US"/>
        </a:p>
      </dgm:t>
    </dgm:pt>
    <dgm:pt modelId="{24501C33-B5FB-4E04-A3DB-9BD5FFD7BA73}">
      <dgm:prSet/>
      <dgm:spPr/>
      <dgm:t>
        <a:bodyPr/>
        <a:lstStyle/>
        <a:p>
          <a:r>
            <a:rPr lang="en-US"/>
            <a:t>“A long way out in the deep blue sea there lived a fish. Not just an ordinary fish, but the most beautiful fish in the entire ocean.”</a:t>
          </a:r>
        </a:p>
      </dgm:t>
    </dgm:pt>
    <dgm:pt modelId="{883E0DE0-B288-42F9-91F3-D09D1FA3F70B}" type="parTrans" cxnId="{3A51D1CB-BE6A-453B-AB0B-36D2A823249B}">
      <dgm:prSet/>
      <dgm:spPr/>
      <dgm:t>
        <a:bodyPr/>
        <a:lstStyle/>
        <a:p>
          <a:endParaRPr lang="en-US"/>
        </a:p>
      </dgm:t>
    </dgm:pt>
    <dgm:pt modelId="{A0C889BB-D191-4B95-8A90-51D83D08501E}" type="sibTrans" cxnId="{3A51D1CB-BE6A-453B-AB0B-36D2A823249B}">
      <dgm:prSet/>
      <dgm:spPr/>
      <dgm:t>
        <a:bodyPr/>
        <a:lstStyle/>
        <a:p>
          <a:endParaRPr lang="en-US"/>
        </a:p>
      </dgm:t>
    </dgm:pt>
    <dgm:pt modelId="{3EC34FB6-B771-4740-8BDD-D8D72868A88B}" type="pres">
      <dgm:prSet presAssocID="{2AA04A30-AB51-4EF3-B8DB-C4F555AC6FF4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CFCCEF-E209-46D6-9516-371C3655D873}" type="pres">
      <dgm:prSet presAssocID="{DDB3E21C-51D5-43C3-A1AF-FA70EDC95EF8}" presName="compNode" presStyleCnt="0"/>
      <dgm:spPr/>
    </dgm:pt>
    <dgm:pt modelId="{A1157159-73C1-4813-AFC7-24D83299A086}" type="pres">
      <dgm:prSet presAssocID="{DDB3E21C-51D5-43C3-A1AF-FA70EDC95EF8}" presName="bgRect" presStyleLbl="bgShp" presStyleIdx="0" presStyleCnt="3"/>
      <dgm:spPr/>
    </dgm:pt>
    <dgm:pt modelId="{014FFDC4-65E1-4DE9-89B1-A0503F73923E}" type="pres">
      <dgm:prSet presAssocID="{DDB3E21C-51D5-43C3-A1AF-FA70EDC95EF8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Paw Prints"/>
        </a:ext>
      </dgm:extLst>
    </dgm:pt>
    <dgm:pt modelId="{8B74C1FE-03A5-4BDA-BEDF-1918C806199A}" type="pres">
      <dgm:prSet presAssocID="{DDB3E21C-51D5-43C3-A1AF-FA70EDC95EF8}" presName="spaceRect" presStyleCnt="0"/>
      <dgm:spPr/>
    </dgm:pt>
    <dgm:pt modelId="{D76CD515-5854-4BE7-AF51-D6BAA2BB03B9}" type="pres">
      <dgm:prSet presAssocID="{DDB3E21C-51D5-43C3-A1AF-FA70EDC95EF8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3B865689-9C97-42A4-B9B7-C3CBDD69622C}" type="pres">
      <dgm:prSet presAssocID="{7F9C89B0-603F-4F2E-BC33-5272F10E3E68}" presName="sibTrans" presStyleCnt="0"/>
      <dgm:spPr/>
    </dgm:pt>
    <dgm:pt modelId="{F7424DD3-07AC-4452-A1D2-0A0ACB9E98CF}" type="pres">
      <dgm:prSet presAssocID="{0FE97CB6-C604-4B62-B97C-CD50D438EBD7}" presName="compNode" presStyleCnt="0"/>
      <dgm:spPr/>
    </dgm:pt>
    <dgm:pt modelId="{2720BCAB-4AF4-4AF1-96F0-276819B5DBD1}" type="pres">
      <dgm:prSet presAssocID="{0FE97CB6-C604-4B62-B97C-CD50D438EBD7}" presName="bgRect" presStyleLbl="bgShp" presStyleIdx="1" presStyleCnt="3"/>
      <dgm:spPr/>
    </dgm:pt>
    <dgm:pt modelId="{ABEFF451-7777-4F08-A256-47A29E7D65C0}" type="pres">
      <dgm:prSet presAssocID="{0FE97CB6-C604-4B62-B97C-CD50D438EBD7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Bank"/>
        </a:ext>
      </dgm:extLst>
    </dgm:pt>
    <dgm:pt modelId="{4BA70DB0-4001-4B5F-8BC0-F9D7BE7164C8}" type="pres">
      <dgm:prSet presAssocID="{0FE97CB6-C604-4B62-B97C-CD50D438EBD7}" presName="spaceRect" presStyleCnt="0"/>
      <dgm:spPr/>
    </dgm:pt>
    <dgm:pt modelId="{709E9B67-B1F9-47E0-8741-41F556F5A9EF}" type="pres">
      <dgm:prSet presAssocID="{0FE97CB6-C604-4B62-B97C-CD50D438EBD7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1F1ECB0-D20C-44B7-9DB0-8745C55AED27}" type="pres">
      <dgm:prSet presAssocID="{82B9C7EC-7FCF-40E4-B51B-A2FA92EF4983}" presName="sibTrans" presStyleCnt="0"/>
      <dgm:spPr/>
    </dgm:pt>
    <dgm:pt modelId="{61F2F277-BF26-4823-860F-09C1CC6FD26F}" type="pres">
      <dgm:prSet presAssocID="{24501C33-B5FB-4E04-A3DB-9BD5FFD7BA73}" presName="compNode" presStyleCnt="0"/>
      <dgm:spPr/>
    </dgm:pt>
    <dgm:pt modelId="{5D30904D-29EC-4752-B314-E28D6E1BDBE1}" type="pres">
      <dgm:prSet presAssocID="{24501C33-B5FB-4E04-A3DB-9BD5FFD7BA73}" presName="bgRect" presStyleLbl="bgShp" presStyleIdx="2" presStyleCnt="3"/>
      <dgm:spPr/>
    </dgm:pt>
    <dgm:pt modelId="{F671970F-E627-4D2B-B012-FBD6C6604C4A}" type="pres">
      <dgm:prSet presAssocID="{24501C33-B5FB-4E04-A3DB-9BD5FFD7BA73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Fish"/>
        </a:ext>
      </dgm:extLst>
    </dgm:pt>
    <dgm:pt modelId="{FD0B94AD-B4C8-48E0-9025-848E9016E2F2}" type="pres">
      <dgm:prSet presAssocID="{24501C33-B5FB-4E04-A3DB-9BD5FFD7BA73}" presName="spaceRect" presStyleCnt="0"/>
      <dgm:spPr/>
    </dgm:pt>
    <dgm:pt modelId="{9D848272-A569-4C22-B355-F54068E6F2CF}" type="pres">
      <dgm:prSet presAssocID="{24501C33-B5FB-4E04-A3DB-9BD5FFD7BA73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C9255278-2B33-4DD4-8046-1A2841BCF8A6}" type="presOf" srcId="{24501C33-B5FB-4E04-A3DB-9BD5FFD7BA73}" destId="{9D848272-A569-4C22-B355-F54068E6F2CF}" srcOrd="0" destOrd="0" presId="urn:microsoft.com/office/officeart/2018/2/layout/IconVerticalSolidList"/>
    <dgm:cxn modelId="{81774A95-8F18-4B01-BF7D-978CDBE8D83A}" type="presOf" srcId="{2AA04A30-AB51-4EF3-B8DB-C4F555AC6FF4}" destId="{3EC34FB6-B771-4740-8BDD-D8D72868A88B}" srcOrd="0" destOrd="0" presId="urn:microsoft.com/office/officeart/2018/2/layout/IconVerticalSolidList"/>
    <dgm:cxn modelId="{D5065896-CF6F-4C35-A8D4-936D6773E1C2}" srcId="{2AA04A30-AB51-4EF3-B8DB-C4F555AC6FF4}" destId="{0FE97CB6-C604-4B62-B97C-CD50D438EBD7}" srcOrd="1" destOrd="0" parTransId="{C304F5E9-00FE-4AC7-9935-64A2F3356475}" sibTransId="{82B9C7EC-7FCF-40E4-B51B-A2FA92EF4983}"/>
    <dgm:cxn modelId="{AFB5FE35-F963-4696-B9F8-3555F74E944D}" type="presOf" srcId="{0FE97CB6-C604-4B62-B97C-CD50D438EBD7}" destId="{709E9B67-B1F9-47E0-8741-41F556F5A9EF}" srcOrd="0" destOrd="0" presId="urn:microsoft.com/office/officeart/2018/2/layout/IconVerticalSolidList"/>
    <dgm:cxn modelId="{3A51D1CB-BE6A-453B-AB0B-36D2A823249B}" srcId="{2AA04A30-AB51-4EF3-B8DB-C4F555AC6FF4}" destId="{24501C33-B5FB-4E04-A3DB-9BD5FFD7BA73}" srcOrd="2" destOrd="0" parTransId="{883E0DE0-B288-42F9-91F3-D09D1FA3F70B}" sibTransId="{A0C889BB-D191-4B95-8A90-51D83D08501E}"/>
    <dgm:cxn modelId="{00BEA4CC-E666-4FF3-ADD7-F1F620DCCF30}" type="presOf" srcId="{DDB3E21C-51D5-43C3-A1AF-FA70EDC95EF8}" destId="{D76CD515-5854-4BE7-AF51-D6BAA2BB03B9}" srcOrd="0" destOrd="0" presId="urn:microsoft.com/office/officeart/2018/2/layout/IconVerticalSolidList"/>
    <dgm:cxn modelId="{20757616-1C52-41D0-B014-F3F2BC7F254D}" srcId="{2AA04A30-AB51-4EF3-B8DB-C4F555AC6FF4}" destId="{DDB3E21C-51D5-43C3-A1AF-FA70EDC95EF8}" srcOrd="0" destOrd="0" parTransId="{03D27E87-37AC-4F30-88A2-F384AFFDD4C8}" sibTransId="{7F9C89B0-603F-4F2E-BC33-5272F10E3E68}"/>
    <dgm:cxn modelId="{D24FB21C-8161-40C6-9131-D9D13D3B8D39}" type="presParOf" srcId="{3EC34FB6-B771-4740-8BDD-D8D72868A88B}" destId="{DCCFCCEF-E209-46D6-9516-371C3655D873}" srcOrd="0" destOrd="0" presId="urn:microsoft.com/office/officeart/2018/2/layout/IconVerticalSolidList"/>
    <dgm:cxn modelId="{0AF4653D-369F-4E37-AD65-76472CD18A37}" type="presParOf" srcId="{DCCFCCEF-E209-46D6-9516-371C3655D873}" destId="{A1157159-73C1-4813-AFC7-24D83299A086}" srcOrd="0" destOrd="0" presId="urn:microsoft.com/office/officeart/2018/2/layout/IconVerticalSolidList"/>
    <dgm:cxn modelId="{19DA1C79-98A8-4598-AC7F-D216FF62B40C}" type="presParOf" srcId="{DCCFCCEF-E209-46D6-9516-371C3655D873}" destId="{014FFDC4-65E1-4DE9-89B1-A0503F73923E}" srcOrd="1" destOrd="0" presId="urn:microsoft.com/office/officeart/2018/2/layout/IconVerticalSolidList"/>
    <dgm:cxn modelId="{7944F63A-15F0-4D0A-A00D-9A019F788BFA}" type="presParOf" srcId="{DCCFCCEF-E209-46D6-9516-371C3655D873}" destId="{8B74C1FE-03A5-4BDA-BEDF-1918C806199A}" srcOrd="2" destOrd="0" presId="urn:microsoft.com/office/officeart/2018/2/layout/IconVerticalSolidList"/>
    <dgm:cxn modelId="{99A3BBEF-BE3B-4769-A655-838D1965F61E}" type="presParOf" srcId="{DCCFCCEF-E209-46D6-9516-371C3655D873}" destId="{D76CD515-5854-4BE7-AF51-D6BAA2BB03B9}" srcOrd="3" destOrd="0" presId="urn:microsoft.com/office/officeart/2018/2/layout/IconVerticalSolidList"/>
    <dgm:cxn modelId="{6E87D5F8-2310-48A0-B860-5F057E200E14}" type="presParOf" srcId="{3EC34FB6-B771-4740-8BDD-D8D72868A88B}" destId="{3B865689-9C97-42A4-B9B7-C3CBDD69622C}" srcOrd="1" destOrd="0" presId="urn:microsoft.com/office/officeart/2018/2/layout/IconVerticalSolidList"/>
    <dgm:cxn modelId="{03FADB86-AD5D-4DF5-94DE-3762CA08B145}" type="presParOf" srcId="{3EC34FB6-B771-4740-8BDD-D8D72868A88B}" destId="{F7424DD3-07AC-4452-A1D2-0A0ACB9E98CF}" srcOrd="2" destOrd="0" presId="urn:microsoft.com/office/officeart/2018/2/layout/IconVerticalSolidList"/>
    <dgm:cxn modelId="{48865A5C-2C0C-49D0-B067-F8393CEFFA3E}" type="presParOf" srcId="{F7424DD3-07AC-4452-A1D2-0A0ACB9E98CF}" destId="{2720BCAB-4AF4-4AF1-96F0-276819B5DBD1}" srcOrd="0" destOrd="0" presId="urn:microsoft.com/office/officeart/2018/2/layout/IconVerticalSolidList"/>
    <dgm:cxn modelId="{A9B322D3-749E-4855-82C2-9A675EEC278A}" type="presParOf" srcId="{F7424DD3-07AC-4452-A1D2-0A0ACB9E98CF}" destId="{ABEFF451-7777-4F08-A256-47A29E7D65C0}" srcOrd="1" destOrd="0" presId="urn:microsoft.com/office/officeart/2018/2/layout/IconVerticalSolidList"/>
    <dgm:cxn modelId="{A3A66433-15AD-4F87-977F-9513D2E83A51}" type="presParOf" srcId="{F7424DD3-07AC-4452-A1D2-0A0ACB9E98CF}" destId="{4BA70DB0-4001-4B5F-8BC0-F9D7BE7164C8}" srcOrd="2" destOrd="0" presId="urn:microsoft.com/office/officeart/2018/2/layout/IconVerticalSolidList"/>
    <dgm:cxn modelId="{1359C05A-2B71-41EF-B9E2-07660DABC3A5}" type="presParOf" srcId="{F7424DD3-07AC-4452-A1D2-0A0ACB9E98CF}" destId="{709E9B67-B1F9-47E0-8741-41F556F5A9EF}" srcOrd="3" destOrd="0" presId="urn:microsoft.com/office/officeart/2018/2/layout/IconVerticalSolidList"/>
    <dgm:cxn modelId="{76759ECE-108C-45C4-BA67-AECD77308A47}" type="presParOf" srcId="{3EC34FB6-B771-4740-8BDD-D8D72868A88B}" destId="{11F1ECB0-D20C-44B7-9DB0-8745C55AED27}" srcOrd="3" destOrd="0" presId="urn:microsoft.com/office/officeart/2018/2/layout/IconVerticalSolidList"/>
    <dgm:cxn modelId="{7B679944-6E71-402C-A6EC-7822840B1C8C}" type="presParOf" srcId="{3EC34FB6-B771-4740-8BDD-D8D72868A88B}" destId="{61F2F277-BF26-4823-860F-09C1CC6FD26F}" srcOrd="4" destOrd="0" presId="urn:microsoft.com/office/officeart/2018/2/layout/IconVerticalSolidList"/>
    <dgm:cxn modelId="{A7952FF2-5CE5-4E5D-9E8E-7E63DF38924B}" type="presParOf" srcId="{61F2F277-BF26-4823-860F-09C1CC6FD26F}" destId="{5D30904D-29EC-4752-B314-E28D6E1BDBE1}" srcOrd="0" destOrd="0" presId="urn:microsoft.com/office/officeart/2018/2/layout/IconVerticalSolidList"/>
    <dgm:cxn modelId="{4727D346-A14D-48B8-BCD7-5DF549FE8027}" type="presParOf" srcId="{61F2F277-BF26-4823-860F-09C1CC6FD26F}" destId="{F671970F-E627-4D2B-B012-FBD6C6604C4A}" srcOrd="1" destOrd="0" presId="urn:microsoft.com/office/officeart/2018/2/layout/IconVerticalSolidList"/>
    <dgm:cxn modelId="{83D787D3-80BF-491C-9E69-6DB6120410CA}" type="presParOf" srcId="{61F2F277-BF26-4823-860F-09C1CC6FD26F}" destId="{FD0B94AD-B4C8-48E0-9025-848E9016E2F2}" srcOrd="2" destOrd="0" presId="urn:microsoft.com/office/officeart/2018/2/layout/IconVerticalSolidList"/>
    <dgm:cxn modelId="{593B8288-8537-481C-992C-4793708F48CB}" type="presParOf" srcId="{61F2F277-BF26-4823-860F-09C1CC6FD26F}" destId="{9D848272-A569-4C22-B355-F54068E6F2C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21A6B0-8E6F-414D-B8D6-341CDCA4F04F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116439E-82D1-45B1-A691-8B44EB66D5B4}">
      <dgm:prSet/>
      <dgm:spPr/>
      <dgm:t>
        <a:bodyPr/>
        <a:lstStyle/>
        <a:p>
          <a:r>
            <a:rPr lang="en-US"/>
            <a:t>Read</a:t>
          </a:r>
        </a:p>
      </dgm:t>
    </dgm:pt>
    <dgm:pt modelId="{BC4BAFEE-F6CD-42F6-B29A-F961F9325D94}" type="parTrans" cxnId="{EC7B174C-FAB9-44C0-B5B8-57B6C9F0FD5B}">
      <dgm:prSet/>
      <dgm:spPr/>
      <dgm:t>
        <a:bodyPr/>
        <a:lstStyle/>
        <a:p>
          <a:endParaRPr lang="en-US"/>
        </a:p>
      </dgm:t>
    </dgm:pt>
    <dgm:pt modelId="{43A751B3-5365-43B1-92DF-407E4F037D39}" type="sibTrans" cxnId="{EC7B174C-FAB9-44C0-B5B8-57B6C9F0FD5B}">
      <dgm:prSet/>
      <dgm:spPr/>
      <dgm:t>
        <a:bodyPr/>
        <a:lstStyle/>
        <a:p>
          <a:endParaRPr lang="en-US"/>
        </a:p>
      </dgm:t>
    </dgm:pt>
    <dgm:pt modelId="{81921130-CC36-4FFC-9036-EFC48CC4AAAB}">
      <dgm:prSet/>
      <dgm:spPr/>
      <dgm:t>
        <a:bodyPr/>
        <a:lstStyle/>
        <a:p>
          <a:r>
            <a:rPr lang="en-US" dirty="0"/>
            <a:t>If possible, read book in one or two sittings. (Consider reading aloud)</a:t>
          </a:r>
        </a:p>
      </dgm:t>
    </dgm:pt>
    <dgm:pt modelId="{E12337C3-B92B-4E7E-AF2E-C1E77265DBD2}" type="parTrans" cxnId="{961ADA92-71CF-4393-A09F-071D5CDBD957}">
      <dgm:prSet/>
      <dgm:spPr/>
      <dgm:t>
        <a:bodyPr/>
        <a:lstStyle/>
        <a:p>
          <a:endParaRPr lang="en-US"/>
        </a:p>
      </dgm:t>
    </dgm:pt>
    <dgm:pt modelId="{AE2D9B40-3BD5-46A2-B944-8E1EB19ADBDE}" type="sibTrans" cxnId="{961ADA92-71CF-4393-A09F-071D5CDBD957}">
      <dgm:prSet/>
      <dgm:spPr/>
      <dgm:t>
        <a:bodyPr/>
        <a:lstStyle/>
        <a:p>
          <a:endParaRPr lang="en-US"/>
        </a:p>
      </dgm:t>
    </dgm:pt>
    <dgm:pt modelId="{6EEE0A3A-62C7-4A9F-B62A-45CC6F12B9F8}">
      <dgm:prSet/>
      <dgm:spPr/>
      <dgm:t>
        <a:bodyPr/>
        <a:lstStyle/>
        <a:p>
          <a:r>
            <a:rPr lang="en-US" dirty="0"/>
            <a:t>Jot down notes that help you understand occasion and context.</a:t>
          </a:r>
        </a:p>
      </dgm:t>
    </dgm:pt>
    <dgm:pt modelId="{DD99EB16-D9F1-4854-B081-69CFCCFB0F47}" type="parTrans" cxnId="{2BEA118D-884E-47EF-BC60-E5058A5C55AF}">
      <dgm:prSet/>
      <dgm:spPr/>
      <dgm:t>
        <a:bodyPr/>
        <a:lstStyle/>
        <a:p>
          <a:endParaRPr lang="en-US"/>
        </a:p>
      </dgm:t>
    </dgm:pt>
    <dgm:pt modelId="{ACB6F870-81DA-49E6-840F-9286417E9B54}" type="sibTrans" cxnId="{2BEA118D-884E-47EF-BC60-E5058A5C55AF}">
      <dgm:prSet/>
      <dgm:spPr/>
      <dgm:t>
        <a:bodyPr/>
        <a:lstStyle/>
        <a:p>
          <a:endParaRPr lang="en-US"/>
        </a:p>
      </dgm:t>
    </dgm:pt>
    <dgm:pt modelId="{2BFDC4D0-15F3-413A-9EDF-201B79652A2F}">
      <dgm:prSet/>
      <dgm:spPr/>
      <dgm:t>
        <a:bodyPr/>
        <a:lstStyle/>
        <a:p>
          <a:r>
            <a:rPr lang="en-US"/>
            <a:t>Determine</a:t>
          </a:r>
        </a:p>
      </dgm:t>
    </dgm:pt>
    <dgm:pt modelId="{1AE2663B-F70D-4866-A41D-1DFA71B7A529}" type="parTrans" cxnId="{5A74B111-5993-47E2-BB34-8C6908293CAC}">
      <dgm:prSet/>
      <dgm:spPr/>
      <dgm:t>
        <a:bodyPr/>
        <a:lstStyle/>
        <a:p>
          <a:endParaRPr lang="en-US"/>
        </a:p>
      </dgm:t>
    </dgm:pt>
    <dgm:pt modelId="{05D1645B-B1E3-4E3E-8C66-A044A5114272}" type="sibTrans" cxnId="{5A74B111-5993-47E2-BB34-8C6908293CAC}">
      <dgm:prSet/>
      <dgm:spPr/>
      <dgm:t>
        <a:bodyPr/>
        <a:lstStyle/>
        <a:p>
          <a:endParaRPr lang="en-US"/>
        </a:p>
      </dgm:t>
    </dgm:pt>
    <dgm:pt modelId="{01FF68A9-1F04-4904-B4BB-6E74B5787B1F}">
      <dgm:prSet/>
      <dgm:spPr/>
      <dgm:t>
        <a:bodyPr/>
        <a:lstStyle/>
        <a:p>
          <a:r>
            <a:rPr lang="en-US" dirty="0"/>
            <a:t>Determine the genre or genres included in the work to decide how various portions are functioning.</a:t>
          </a:r>
        </a:p>
      </dgm:t>
    </dgm:pt>
    <dgm:pt modelId="{982AC656-7E5C-4EFA-A7E2-648D7C31EF9D}" type="parTrans" cxnId="{2DF09AF4-9DA0-4119-BB54-0DEF086AB3C6}">
      <dgm:prSet/>
      <dgm:spPr/>
      <dgm:t>
        <a:bodyPr/>
        <a:lstStyle/>
        <a:p>
          <a:endParaRPr lang="en-US"/>
        </a:p>
      </dgm:t>
    </dgm:pt>
    <dgm:pt modelId="{00E6077E-10D5-4D98-BDFC-84AB11E28CC8}" type="sibTrans" cxnId="{2DF09AF4-9DA0-4119-BB54-0DEF086AB3C6}">
      <dgm:prSet/>
      <dgm:spPr/>
      <dgm:t>
        <a:bodyPr/>
        <a:lstStyle/>
        <a:p>
          <a:endParaRPr lang="en-US"/>
        </a:p>
      </dgm:t>
    </dgm:pt>
    <dgm:pt modelId="{DAD9E3B9-333C-47E3-AA92-394E5D654C3A}">
      <dgm:prSet/>
      <dgm:spPr/>
      <dgm:t>
        <a:bodyPr/>
        <a:lstStyle/>
        <a:p>
          <a:r>
            <a:rPr lang="en-US"/>
            <a:t>Consult</a:t>
          </a:r>
        </a:p>
      </dgm:t>
    </dgm:pt>
    <dgm:pt modelId="{01A39B87-52B8-4EFD-B1D1-B01F205FD5C9}" type="parTrans" cxnId="{635302BE-8BBD-4511-AAA0-3FBEA34C6A90}">
      <dgm:prSet/>
      <dgm:spPr/>
      <dgm:t>
        <a:bodyPr/>
        <a:lstStyle/>
        <a:p>
          <a:endParaRPr lang="en-US"/>
        </a:p>
      </dgm:t>
    </dgm:pt>
    <dgm:pt modelId="{0D3B0313-23FA-4AD3-8CC1-A8315F6E098D}" type="sibTrans" cxnId="{635302BE-8BBD-4511-AAA0-3FBEA34C6A90}">
      <dgm:prSet/>
      <dgm:spPr/>
      <dgm:t>
        <a:bodyPr/>
        <a:lstStyle/>
        <a:p>
          <a:endParaRPr lang="en-US"/>
        </a:p>
      </dgm:t>
    </dgm:pt>
    <dgm:pt modelId="{CF7A8259-49E2-482A-9409-00903CA0E49F}">
      <dgm:prSet custT="1"/>
      <dgm:spPr/>
      <dgm:t>
        <a:bodyPr/>
        <a:lstStyle/>
        <a:p>
          <a:r>
            <a:rPr lang="en-US" sz="1400" dirty="0"/>
            <a:t>Consult various sources where appropriate.</a:t>
          </a:r>
        </a:p>
      </dgm:t>
    </dgm:pt>
    <dgm:pt modelId="{3A1F3D14-4603-4A3D-99DF-A86E72F63E54}" type="parTrans" cxnId="{0E21E5D9-E313-459D-9D9E-261AE7812DBD}">
      <dgm:prSet/>
      <dgm:spPr/>
      <dgm:t>
        <a:bodyPr/>
        <a:lstStyle/>
        <a:p>
          <a:endParaRPr lang="en-US"/>
        </a:p>
      </dgm:t>
    </dgm:pt>
    <dgm:pt modelId="{D7572AD6-910A-49D2-AD40-2F88788E5A93}" type="sibTrans" cxnId="{0E21E5D9-E313-459D-9D9E-261AE7812DBD}">
      <dgm:prSet/>
      <dgm:spPr/>
      <dgm:t>
        <a:bodyPr/>
        <a:lstStyle/>
        <a:p>
          <a:endParaRPr lang="en-US"/>
        </a:p>
      </dgm:t>
    </dgm:pt>
    <dgm:pt modelId="{94506EC6-DE59-4D16-9CE5-B6FA67D54412}">
      <dgm:prSet/>
      <dgm:spPr/>
      <dgm:t>
        <a:bodyPr/>
        <a:lstStyle/>
        <a:p>
          <a:r>
            <a:rPr lang="en-US"/>
            <a:t>Pray</a:t>
          </a:r>
        </a:p>
      </dgm:t>
    </dgm:pt>
    <dgm:pt modelId="{C99B83DE-918D-4A08-8C67-7B2DFA15E1B7}" type="parTrans" cxnId="{04823268-3E75-4D60-8FD3-C3847F6779E6}">
      <dgm:prSet/>
      <dgm:spPr/>
      <dgm:t>
        <a:bodyPr/>
        <a:lstStyle/>
        <a:p>
          <a:endParaRPr lang="en-US"/>
        </a:p>
      </dgm:t>
    </dgm:pt>
    <dgm:pt modelId="{DC6B854B-A5F2-421E-AF1B-C0DBD5AE65DE}" type="sibTrans" cxnId="{04823268-3E75-4D60-8FD3-C3847F6779E6}">
      <dgm:prSet/>
      <dgm:spPr/>
      <dgm:t>
        <a:bodyPr/>
        <a:lstStyle/>
        <a:p>
          <a:endParaRPr lang="en-US"/>
        </a:p>
      </dgm:t>
    </dgm:pt>
    <dgm:pt modelId="{9F03A2F6-2FE1-4E61-91A0-50FBAB1FB693}">
      <dgm:prSet/>
      <dgm:spPr/>
      <dgm:t>
        <a:bodyPr/>
        <a:lstStyle/>
        <a:p>
          <a:r>
            <a:rPr lang="en-US" dirty="0"/>
            <a:t>Critical.</a:t>
          </a:r>
        </a:p>
      </dgm:t>
    </dgm:pt>
    <dgm:pt modelId="{8307BB0F-81CA-4772-A4DF-6EAFD620ACED}" type="parTrans" cxnId="{801F3ED7-6352-46F1-8887-4756FF4E1359}">
      <dgm:prSet/>
      <dgm:spPr/>
      <dgm:t>
        <a:bodyPr/>
        <a:lstStyle/>
        <a:p>
          <a:endParaRPr lang="en-US"/>
        </a:p>
      </dgm:t>
    </dgm:pt>
    <dgm:pt modelId="{4D70A68E-7FFC-45C4-A234-F4B61B0C1B5E}" type="sibTrans" cxnId="{801F3ED7-6352-46F1-8887-4756FF4E1359}">
      <dgm:prSet/>
      <dgm:spPr/>
      <dgm:t>
        <a:bodyPr/>
        <a:lstStyle/>
        <a:p>
          <a:endParaRPr lang="en-US"/>
        </a:p>
      </dgm:t>
    </dgm:pt>
    <dgm:pt modelId="{59B7C123-1329-4F4F-B053-FA724EAAE4BB}">
      <dgm:prSet/>
      <dgm:spPr/>
      <dgm:t>
        <a:bodyPr/>
        <a:lstStyle/>
        <a:p>
          <a:r>
            <a:rPr lang="en-US"/>
            <a:t>Consider</a:t>
          </a:r>
        </a:p>
      </dgm:t>
    </dgm:pt>
    <dgm:pt modelId="{A7D1A7D0-5969-47E4-86A0-0F9F1A2BB3E8}" type="parTrans" cxnId="{7FB69B30-7552-4A5B-8048-BDF1B485AA52}">
      <dgm:prSet/>
      <dgm:spPr/>
      <dgm:t>
        <a:bodyPr/>
        <a:lstStyle/>
        <a:p>
          <a:endParaRPr lang="en-US"/>
        </a:p>
      </dgm:t>
    </dgm:pt>
    <dgm:pt modelId="{D3F153E1-7BDF-4600-9B8C-67D5C5077B52}" type="sibTrans" cxnId="{7FB69B30-7552-4A5B-8048-BDF1B485AA52}">
      <dgm:prSet/>
      <dgm:spPr/>
      <dgm:t>
        <a:bodyPr/>
        <a:lstStyle/>
        <a:p>
          <a:endParaRPr lang="en-US"/>
        </a:p>
      </dgm:t>
    </dgm:pt>
    <dgm:pt modelId="{200D87C6-C772-4B54-8B37-AB043F37C302}">
      <dgm:prSet custT="1"/>
      <dgm:spPr/>
      <dgm:t>
        <a:bodyPr/>
        <a:lstStyle/>
        <a:p>
          <a:r>
            <a:rPr lang="en-US" sz="1400" dirty="0"/>
            <a:t>Consider the Bible as a source not just of </a:t>
          </a:r>
          <a:r>
            <a:rPr lang="en-US" sz="1400" b="1" dirty="0"/>
            <a:t>information</a:t>
          </a:r>
          <a:r>
            <a:rPr lang="en-US" sz="1400" dirty="0"/>
            <a:t>, but of </a:t>
          </a:r>
          <a:r>
            <a:rPr lang="en-US" sz="1400" b="1" dirty="0">
              <a:solidFill>
                <a:srgbClr val="FF0000"/>
              </a:solidFill>
            </a:rPr>
            <a:t>formation</a:t>
          </a:r>
          <a:r>
            <a:rPr lang="en-US" sz="1400" dirty="0"/>
            <a:t> – an encounter with God through the text.</a:t>
          </a:r>
        </a:p>
      </dgm:t>
    </dgm:pt>
    <dgm:pt modelId="{B2445141-CEDC-4181-A0E5-AAE497F61DAB}" type="parTrans" cxnId="{415D02D5-528D-44BC-A878-24CE25AC6FFD}">
      <dgm:prSet/>
      <dgm:spPr/>
      <dgm:t>
        <a:bodyPr/>
        <a:lstStyle/>
        <a:p>
          <a:endParaRPr lang="en-US"/>
        </a:p>
      </dgm:t>
    </dgm:pt>
    <dgm:pt modelId="{D5757963-3CAB-4B77-A29E-8F906B2C9965}" type="sibTrans" cxnId="{415D02D5-528D-44BC-A878-24CE25AC6FFD}">
      <dgm:prSet/>
      <dgm:spPr/>
      <dgm:t>
        <a:bodyPr/>
        <a:lstStyle/>
        <a:p>
          <a:endParaRPr lang="en-US"/>
        </a:p>
      </dgm:t>
    </dgm:pt>
    <dgm:pt modelId="{99D8F326-D6EA-4B03-B860-C1D1D2B8990E}" type="pres">
      <dgm:prSet presAssocID="{9021A6B0-8E6F-414D-B8D6-341CDCA4F04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E2834B-10D1-452F-B9B2-71411F799038}" type="pres">
      <dgm:prSet presAssocID="{59B7C123-1329-4F4F-B053-FA724EAAE4BB}" presName="boxAndChildren" presStyleCnt="0"/>
      <dgm:spPr/>
    </dgm:pt>
    <dgm:pt modelId="{21C086AA-1C6C-4234-9867-9C9F6A8189EC}" type="pres">
      <dgm:prSet presAssocID="{59B7C123-1329-4F4F-B053-FA724EAAE4BB}" presName="parentTextBox" presStyleLbl="alignNode1" presStyleIdx="0" presStyleCnt="5"/>
      <dgm:spPr/>
      <dgm:t>
        <a:bodyPr/>
        <a:lstStyle/>
        <a:p>
          <a:endParaRPr lang="en-US"/>
        </a:p>
      </dgm:t>
    </dgm:pt>
    <dgm:pt modelId="{4E343F0C-02A9-42CF-9821-CB7278E721EA}" type="pres">
      <dgm:prSet presAssocID="{59B7C123-1329-4F4F-B053-FA724EAAE4BB}" presName="descendantBox" presStyleLbl="bgAccFollowNode1" presStyleIdx="0" presStyleCnt="5"/>
      <dgm:spPr/>
      <dgm:t>
        <a:bodyPr/>
        <a:lstStyle/>
        <a:p>
          <a:endParaRPr lang="en-US"/>
        </a:p>
      </dgm:t>
    </dgm:pt>
    <dgm:pt modelId="{FECCEA33-13EA-47A3-A940-1E611E2849E8}" type="pres">
      <dgm:prSet presAssocID="{DC6B854B-A5F2-421E-AF1B-C0DBD5AE65DE}" presName="sp" presStyleCnt="0"/>
      <dgm:spPr/>
    </dgm:pt>
    <dgm:pt modelId="{BF3290E2-14EB-4E6D-B3B0-A45E544ECD3E}" type="pres">
      <dgm:prSet presAssocID="{94506EC6-DE59-4D16-9CE5-B6FA67D54412}" presName="arrowAndChildren" presStyleCnt="0"/>
      <dgm:spPr/>
    </dgm:pt>
    <dgm:pt modelId="{A0E261A5-CE21-4F7D-AA9D-A632CEC69E65}" type="pres">
      <dgm:prSet presAssocID="{94506EC6-DE59-4D16-9CE5-B6FA67D54412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59AF8162-0994-4F82-9630-92D5D57FEF71}" type="pres">
      <dgm:prSet presAssocID="{94506EC6-DE59-4D16-9CE5-B6FA67D54412}" presName="arrow" presStyleLbl="alignNode1" presStyleIdx="1" presStyleCnt="5"/>
      <dgm:spPr/>
      <dgm:t>
        <a:bodyPr/>
        <a:lstStyle/>
        <a:p>
          <a:endParaRPr lang="en-US"/>
        </a:p>
      </dgm:t>
    </dgm:pt>
    <dgm:pt modelId="{4CEA75DE-ECE6-4829-A48B-985CBA9FABE4}" type="pres">
      <dgm:prSet presAssocID="{94506EC6-DE59-4D16-9CE5-B6FA67D54412}" presName="descendantArrow" presStyleLbl="bgAccFollowNode1" presStyleIdx="1" presStyleCnt="5"/>
      <dgm:spPr/>
      <dgm:t>
        <a:bodyPr/>
        <a:lstStyle/>
        <a:p>
          <a:endParaRPr lang="en-US"/>
        </a:p>
      </dgm:t>
    </dgm:pt>
    <dgm:pt modelId="{8DE2ED85-CF02-491C-80CE-77A84BA11D4F}" type="pres">
      <dgm:prSet presAssocID="{0D3B0313-23FA-4AD3-8CC1-A8315F6E098D}" presName="sp" presStyleCnt="0"/>
      <dgm:spPr/>
    </dgm:pt>
    <dgm:pt modelId="{6358CF06-E8B4-456E-9C93-F781AFDF624D}" type="pres">
      <dgm:prSet presAssocID="{DAD9E3B9-333C-47E3-AA92-394E5D654C3A}" presName="arrowAndChildren" presStyleCnt="0"/>
      <dgm:spPr/>
    </dgm:pt>
    <dgm:pt modelId="{D9B1E442-0EB3-4B8A-92BD-A39752C613D2}" type="pres">
      <dgm:prSet presAssocID="{DAD9E3B9-333C-47E3-AA92-394E5D654C3A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50C6AB94-9AAB-4F82-95D3-F44CEEF7479C}" type="pres">
      <dgm:prSet presAssocID="{DAD9E3B9-333C-47E3-AA92-394E5D654C3A}" presName="arrow" presStyleLbl="alignNode1" presStyleIdx="2" presStyleCnt="5"/>
      <dgm:spPr/>
      <dgm:t>
        <a:bodyPr/>
        <a:lstStyle/>
        <a:p>
          <a:endParaRPr lang="en-US"/>
        </a:p>
      </dgm:t>
    </dgm:pt>
    <dgm:pt modelId="{F969BF75-ACDF-46BA-B0E0-041866FC2276}" type="pres">
      <dgm:prSet presAssocID="{DAD9E3B9-333C-47E3-AA92-394E5D654C3A}" presName="descendantArrow" presStyleLbl="bgAccFollowNode1" presStyleIdx="2" presStyleCnt="5"/>
      <dgm:spPr/>
      <dgm:t>
        <a:bodyPr/>
        <a:lstStyle/>
        <a:p>
          <a:endParaRPr lang="en-US"/>
        </a:p>
      </dgm:t>
    </dgm:pt>
    <dgm:pt modelId="{D380E0A8-2B8D-4D4D-B0C8-398753DD79D6}" type="pres">
      <dgm:prSet presAssocID="{05D1645B-B1E3-4E3E-8C66-A044A5114272}" presName="sp" presStyleCnt="0"/>
      <dgm:spPr/>
    </dgm:pt>
    <dgm:pt modelId="{947D3098-1E2B-4DFE-9C66-B84FE752740B}" type="pres">
      <dgm:prSet presAssocID="{2BFDC4D0-15F3-413A-9EDF-201B79652A2F}" presName="arrowAndChildren" presStyleCnt="0"/>
      <dgm:spPr/>
    </dgm:pt>
    <dgm:pt modelId="{99AED454-FCD8-4B74-BFB8-CF8977062216}" type="pres">
      <dgm:prSet presAssocID="{2BFDC4D0-15F3-413A-9EDF-201B79652A2F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2B50D986-BA98-4453-8BD8-59C10C7A15C7}" type="pres">
      <dgm:prSet presAssocID="{2BFDC4D0-15F3-413A-9EDF-201B79652A2F}" presName="arrow" presStyleLbl="alignNode1" presStyleIdx="3" presStyleCnt="5"/>
      <dgm:spPr/>
      <dgm:t>
        <a:bodyPr/>
        <a:lstStyle/>
        <a:p>
          <a:endParaRPr lang="en-US"/>
        </a:p>
      </dgm:t>
    </dgm:pt>
    <dgm:pt modelId="{835A7077-B71E-471B-8BBE-EEEBBC0710E1}" type="pres">
      <dgm:prSet presAssocID="{2BFDC4D0-15F3-413A-9EDF-201B79652A2F}" presName="descendantArrow" presStyleLbl="bgAccFollowNode1" presStyleIdx="3" presStyleCnt="5"/>
      <dgm:spPr/>
      <dgm:t>
        <a:bodyPr/>
        <a:lstStyle/>
        <a:p>
          <a:endParaRPr lang="en-US"/>
        </a:p>
      </dgm:t>
    </dgm:pt>
    <dgm:pt modelId="{F79DDBC2-808F-415C-B21E-559B83AED4DC}" type="pres">
      <dgm:prSet presAssocID="{43A751B3-5365-43B1-92DF-407E4F037D39}" presName="sp" presStyleCnt="0"/>
      <dgm:spPr/>
    </dgm:pt>
    <dgm:pt modelId="{7452C451-BD46-4FAF-AC95-67B18113CAC3}" type="pres">
      <dgm:prSet presAssocID="{B116439E-82D1-45B1-A691-8B44EB66D5B4}" presName="arrowAndChildren" presStyleCnt="0"/>
      <dgm:spPr/>
    </dgm:pt>
    <dgm:pt modelId="{8AFF878D-1E4A-4EE4-B831-6B63BA83AA3B}" type="pres">
      <dgm:prSet presAssocID="{B116439E-82D1-45B1-A691-8B44EB66D5B4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FF5410CD-8CB6-44EE-B710-5D5D5FEA452B}" type="pres">
      <dgm:prSet presAssocID="{B116439E-82D1-45B1-A691-8B44EB66D5B4}" presName="arrow" presStyleLbl="alignNode1" presStyleIdx="4" presStyleCnt="5"/>
      <dgm:spPr/>
      <dgm:t>
        <a:bodyPr/>
        <a:lstStyle/>
        <a:p>
          <a:endParaRPr lang="en-US"/>
        </a:p>
      </dgm:t>
    </dgm:pt>
    <dgm:pt modelId="{9287C162-E1D4-4693-AF76-C58E7CB6D44E}" type="pres">
      <dgm:prSet presAssocID="{B116439E-82D1-45B1-A691-8B44EB66D5B4}" presName="descendantArrow" presStyleLbl="bgAccFollowNode1" presStyleIdx="4" presStyleCnt="5"/>
      <dgm:spPr/>
      <dgm:t>
        <a:bodyPr/>
        <a:lstStyle/>
        <a:p>
          <a:endParaRPr lang="en-US"/>
        </a:p>
      </dgm:t>
    </dgm:pt>
  </dgm:ptLst>
  <dgm:cxnLst>
    <dgm:cxn modelId="{D1627DF3-6BDE-4515-85F3-F747B507107E}" type="presOf" srcId="{01FF68A9-1F04-4904-B4BB-6E74B5787B1F}" destId="{835A7077-B71E-471B-8BBE-EEEBBC0710E1}" srcOrd="0" destOrd="0" presId="urn:microsoft.com/office/officeart/2016/7/layout/VerticalDownArrowProcess"/>
    <dgm:cxn modelId="{D1434195-0729-4F93-AE22-D44131239F5F}" type="presOf" srcId="{2BFDC4D0-15F3-413A-9EDF-201B79652A2F}" destId="{2B50D986-BA98-4453-8BD8-59C10C7A15C7}" srcOrd="1" destOrd="0" presId="urn:microsoft.com/office/officeart/2016/7/layout/VerticalDownArrowProcess"/>
    <dgm:cxn modelId="{5605C93F-9D40-47DC-955F-EBF9A1DB0EB4}" type="presOf" srcId="{81921130-CC36-4FFC-9036-EFC48CC4AAAB}" destId="{9287C162-E1D4-4693-AF76-C58E7CB6D44E}" srcOrd="0" destOrd="0" presId="urn:microsoft.com/office/officeart/2016/7/layout/VerticalDownArrowProcess"/>
    <dgm:cxn modelId="{A51F33E3-460D-4980-AE3B-746964EE2085}" type="presOf" srcId="{CF7A8259-49E2-482A-9409-00903CA0E49F}" destId="{F969BF75-ACDF-46BA-B0E0-041866FC2276}" srcOrd="0" destOrd="0" presId="urn:microsoft.com/office/officeart/2016/7/layout/VerticalDownArrowProcess"/>
    <dgm:cxn modelId="{415D02D5-528D-44BC-A878-24CE25AC6FFD}" srcId="{59B7C123-1329-4F4F-B053-FA724EAAE4BB}" destId="{200D87C6-C772-4B54-8B37-AB043F37C302}" srcOrd="0" destOrd="0" parTransId="{B2445141-CEDC-4181-A0E5-AAE497F61DAB}" sibTransId="{D5757963-3CAB-4B77-A29E-8F906B2C9965}"/>
    <dgm:cxn modelId="{55BB63D3-2D13-4CD8-B751-69B70F8CEF70}" type="presOf" srcId="{DAD9E3B9-333C-47E3-AA92-394E5D654C3A}" destId="{50C6AB94-9AAB-4F82-95D3-F44CEEF7479C}" srcOrd="1" destOrd="0" presId="urn:microsoft.com/office/officeart/2016/7/layout/VerticalDownArrowProcess"/>
    <dgm:cxn modelId="{635302BE-8BBD-4511-AAA0-3FBEA34C6A90}" srcId="{9021A6B0-8E6F-414D-B8D6-341CDCA4F04F}" destId="{DAD9E3B9-333C-47E3-AA92-394E5D654C3A}" srcOrd="2" destOrd="0" parTransId="{01A39B87-52B8-4EFD-B1D1-B01F205FD5C9}" sibTransId="{0D3B0313-23FA-4AD3-8CC1-A8315F6E098D}"/>
    <dgm:cxn modelId="{2BEA118D-884E-47EF-BC60-E5058A5C55AF}" srcId="{81921130-CC36-4FFC-9036-EFC48CC4AAAB}" destId="{6EEE0A3A-62C7-4A9F-B62A-45CC6F12B9F8}" srcOrd="0" destOrd="0" parTransId="{DD99EB16-D9F1-4854-B081-69CFCCFB0F47}" sibTransId="{ACB6F870-81DA-49E6-840F-9286417E9B54}"/>
    <dgm:cxn modelId="{D87962F5-4EAA-46E1-8960-F4852D8028F4}" type="presOf" srcId="{9F03A2F6-2FE1-4E61-91A0-50FBAB1FB693}" destId="{4CEA75DE-ECE6-4829-A48B-985CBA9FABE4}" srcOrd="0" destOrd="0" presId="urn:microsoft.com/office/officeart/2016/7/layout/VerticalDownArrowProcess"/>
    <dgm:cxn modelId="{8B06A9A0-9B27-43EC-B689-5FA7993A2B53}" type="presOf" srcId="{2BFDC4D0-15F3-413A-9EDF-201B79652A2F}" destId="{99AED454-FCD8-4B74-BFB8-CF8977062216}" srcOrd="0" destOrd="0" presId="urn:microsoft.com/office/officeart/2016/7/layout/VerticalDownArrowProcess"/>
    <dgm:cxn modelId="{801F3ED7-6352-46F1-8887-4756FF4E1359}" srcId="{94506EC6-DE59-4D16-9CE5-B6FA67D54412}" destId="{9F03A2F6-2FE1-4E61-91A0-50FBAB1FB693}" srcOrd="0" destOrd="0" parTransId="{8307BB0F-81CA-4772-A4DF-6EAFD620ACED}" sibTransId="{4D70A68E-7FFC-45C4-A234-F4B61B0C1B5E}"/>
    <dgm:cxn modelId="{04823268-3E75-4D60-8FD3-C3847F6779E6}" srcId="{9021A6B0-8E6F-414D-B8D6-341CDCA4F04F}" destId="{94506EC6-DE59-4D16-9CE5-B6FA67D54412}" srcOrd="3" destOrd="0" parTransId="{C99B83DE-918D-4A08-8C67-7B2DFA15E1B7}" sibTransId="{DC6B854B-A5F2-421E-AF1B-C0DBD5AE65DE}"/>
    <dgm:cxn modelId="{0E2BEFFB-AE1C-4662-BB35-24AB983AC262}" type="presOf" srcId="{B116439E-82D1-45B1-A691-8B44EB66D5B4}" destId="{FF5410CD-8CB6-44EE-B710-5D5D5FEA452B}" srcOrd="1" destOrd="0" presId="urn:microsoft.com/office/officeart/2016/7/layout/VerticalDownArrowProcess"/>
    <dgm:cxn modelId="{5DCB28C5-144C-4B1E-9454-DD87CC6E5CEC}" type="presOf" srcId="{B116439E-82D1-45B1-A691-8B44EB66D5B4}" destId="{8AFF878D-1E4A-4EE4-B831-6B63BA83AA3B}" srcOrd="0" destOrd="0" presId="urn:microsoft.com/office/officeart/2016/7/layout/VerticalDownArrowProcess"/>
    <dgm:cxn modelId="{0E21E5D9-E313-459D-9D9E-261AE7812DBD}" srcId="{DAD9E3B9-333C-47E3-AA92-394E5D654C3A}" destId="{CF7A8259-49E2-482A-9409-00903CA0E49F}" srcOrd="0" destOrd="0" parTransId="{3A1F3D14-4603-4A3D-99DF-A86E72F63E54}" sibTransId="{D7572AD6-910A-49D2-AD40-2F88788E5A93}"/>
    <dgm:cxn modelId="{53492515-7A4D-4238-B22A-75532E6B94F3}" type="presOf" srcId="{6EEE0A3A-62C7-4A9F-B62A-45CC6F12B9F8}" destId="{9287C162-E1D4-4693-AF76-C58E7CB6D44E}" srcOrd="0" destOrd="1" presId="urn:microsoft.com/office/officeart/2016/7/layout/VerticalDownArrowProcess"/>
    <dgm:cxn modelId="{2DF09AF4-9DA0-4119-BB54-0DEF086AB3C6}" srcId="{2BFDC4D0-15F3-413A-9EDF-201B79652A2F}" destId="{01FF68A9-1F04-4904-B4BB-6E74B5787B1F}" srcOrd="0" destOrd="0" parTransId="{982AC656-7E5C-4EFA-A7E2-648D7C31EF9D}" sibTransId="{00E6077E-10D5-4D98-BDFC-84AB11E28CC8}"/>
    <dgm:cxn modelId="{784EAED6-CDDE-4C6E-ACF1-1BEA72D92572}" type="presOf" srcId="{9021A6B0-8E6F-414D-B8D6-341CDCA4F04F}" destId="{99D8F326-D6EA-4B03-B860-C1D1D2B8990E}" srcOrd="0" destOrd="0" presId="urn:microsoft.com/office/officeart/2016/7/layout/VerticalDownArrowProcess"/>
    <dgm:cxn modelId="{961ADA92-71CF-4393-A09F-071D5CDBD957}" srcId="{B116439E-82D1-45B1-A691-8B44EB66D5B4}" destId="{81921130-CC36-4FFC-9036-EFC48CC4AAAB}" srcOrd="0" destOrd="0" parTransId="{E12337C3-B92B-4E7E-AF2E-C1E77265DBD2}" sibTransId="{AE2D9B40-3BD5-46A2-B944-8E1EB19ADBDE}"/>
    <dgm:cxn modelId="{5B8CD18D-AE23-406D-AD95-D6FBDC346AE2}" type="presOf" srcId="{DAD9E3B9-333C-47E3-AA92-394E5D654C3A}" destId="{D9B1E442-0EB3-4B8A-92BD-A39752C613D2}" srcOrd="0" destOrd="0" presId="urn:microsoft.com/office/officeart/2016/7/layout/VerticalDownArrowProcess"/>
    <dgm:cxn modelId="{D1FC76D3-8B22-4926-88DA-9029BFE42640}" type="presOf" srcId="{200D87C6-C772-4B54-8B37-AB043F37C302}" destId="{4E343F0C-02A9-42CF-9821-CB7278E721EA}" srcOrd="0" destOrd="0" presId="urn:microsoft.com/office/officeart/2016/7/layout/VerticalDownArrowProcess"/>
    <dgm:cxn modelId="{94358A08-7216-4914-A48B-8E71E9467E43}" type="presOf" srcId="{59B7C123-1329-4F4F-B053-FA724EAAE4BB}" destId="{21C086AA-1C6C-4234-9867-9C9F6A8189EC}" srcOrd="0" destOrd="0" presId="urn:microsoft.com/office/officeart/2016/7/layout/VerticalDownArrowProcess"/>
    <dgm:cxn modelId="{5A74B111-5993-47E2-BB34-8C6908293CAC}" srcId="{9021A6B0-8E6F-414D-B8D6-341CDCA4F04F}" destId="{2BFDC4D0-15F3-413A-9EDF-201B79652A2F}" srcOrd="1" destOrd="0" parTransId="{1AE2663B-F70D-4866-A41D-1DFA71B7A529}" sibTransId="{05D1645B-B1E3-4E3E-8C66-A044A5114272}"/>
    <dgm:cxn modelId="{EFC0655F-70E7-4245-BD5B-33F4AFA83A4D}" type="presOf" srcId="{94506EC6-DE59-4D16-9CE5-B6FA67D54412}" destId="{A0E261A5-CE21-4F7D-AA9D-A632CEC69E65}" srcOrd="0" destOrd="0" presId="urn:microsoft.com/office/officeart/2016/7/layout/VerticalDownArrowProcess"/>
    <dgm:cxn modelId="{A00A33CC-4B10-4020-885E-52F25B720BB8}" type="presOf" srcId="{94506EC6-DE59-4D16-9CE5-B6FA67D54412}" destId="{59AF8162-0994-4F82-9630-92D5D57FEF71}" srcOrd="1" destOrd="0" presId="urn:microsoft.com/office/officeart/2016/7/layout/VerticalDownArrowProcess"/>
    <dgm:cxn modelId="{7FB69B30-7552-4A5B-8048-BDF1B485AA52}" srcId="{9021A6B0-8E6F-414D-B8D6-341CDCA4F04F}" destId="{59B7C123-1329-4F4F-B053-FA724EAAE4BB}" srcOrd="4" destOrd="0" parTransId="{A7D1A7D0-5969-47E4-86A0-0F9F1A2BB3E8}" sibTransId="{D3F153E1-7BDF-4600-9B8C-67D5C5077B52}"/>
    <dgm:cxn modelId="{EC7B174C-FAB9-44C0-B5B8-57B6C9F0FD5B}" srcId="{9021A6B0-8E6F-414D-B8D6-341CDCA4F04F}" destId="{B116439E-82D1-45B1-A691-8B44EB66D5B4}" srcOrd="0" destOrd="0" parTransId="{BC4BAFEE-F6CD-42F6-B29A-F961F9325D94}" sibTransId="{43A751B3-5365-43B1-92DF-407E4F037D39}"/>
    <dgm:cxn modelId="{7E931BEE-39E2-4E61-80DE-5EFAC91963B3}" type="presParOf" srcId="{99D8F326-D6EA-4B03-B860-C1D1D2B8990E}" destId="{AFE2834B-10D1-452F-B9B2-71411F799038}" srcOrd="0" destOrd="0" presId="urn:microsoft.com/office/officeart/2016/7/layout/VerticalDownArrowProcess"/>
    <dgm:cxn modelId="{66B7E33E-C6F4-4463-8BB7-655126DF55B7}" type="presParOf" srcId="{AFE2834B-10D1-452F-B9B2-71411F799038}" destId="{21C086AA-1C6C-4234-9867-9C9F6A8189EC}" srcOrd="0" destOrd="0" presId="urn:microsoft.com/office/officeart/2016/7/layout/VerticalDownArrowProcess"/>
    <dgm:cxn modelId="{165B4A1B-BB16-4486-810D-9389D3366743}" type="presParOf" srcId="{AFE2834B-10D1-452F-B9B2-71411F799038}" destId="{4E343F0C-02A9-42CF-9821-CB7278E721EA}" srcOrd="1" destOrd="0" presId="urn:microsoft.com/office/officeart/2016/7/layout/VerticalDownArrowProcess"/>
    <dgm:cxn modelId="{8C5AB764-FE93-42DC-93FF-6600659CF7FC}" type="presParOf" srcId="{99D8F326-D6EA-4B03-B860-C1D1D2B8990E}" destId="{FECCEA33-13EA-47A3-A940-1E611E2849E8}" srcOrd="1" destOrd="0" presId="urn:microsoft.com/office/officeart/2016/7/layout/VerticalDownArrowProcess"/>
    <dgm:cxn modelId="{B4658447-13B3-4A2A-B9D2-97DB37785318}" type="presParOf" srcId="{99D8F326-D6EA-4B03-B860-C1D1D2B8990E}" destId="{BF3290E2-14EB-4E6D-B3B0-A45E544ECD3E}" srcOrd="2" destOrd="0" presId="urn:microsoft.com/office/officeart/2016/7/layout/VerticalDownArrowProcess"/>
    <dgm:cxn modelId="{5E285F6B-BD3B-40E5-AC4E-952ECA520AEE}" type="presParOf" srcId="{BF3290E2-14EB-4E6D-B3B0-A45E544ECD3E}" destId="{A0E261A5-CE21-4F7D-AA9D-A632CEC69E65}" srcOrd="0" destOrd="0" presId="urn:microsoft.com/office/officeart/2016/7/layout/VerticalDownArrowProcess"/>
    <dgm:cxn modelId="{C33C0750-675E-404B-BCC0-A9968FE2B8C8}" type="presParOf" srcId="{BF3290E2-14EB-4E6D-B3B0-A45E544ECD3E}" destId="{59AF8162-0994-4F82-9630-92D5D57FEF71}" srcOrd="1" destOrd="0" presId="urn:microsoft.com/office/officeart/2016/7/layout/VerticalDownArrowProcess"/>
    <dgm:cxn modelId="{0C6F16B2-C04D-4943-8295-D1F4ED53B25B}" type="presParOf" srcId="{BF3290E2-14EB-4E6D-B3B0-A45E544ECD3E}" destId="{4CEA75DE-ECE6-4829-A48B-985CBA9FABE4}" srcOrd="2" destOrd="0" presId="urn:microsoft.com/office/officeart/2016/7/layout/VerticalDownArrowProcess"/>
    <dgm:cxn modelId="{6265C87C-6572-45B4-842C-DAB1E3A67B3C}" type="presParOf" srcId="{99D8F326-D6EA-4B03-B860-C1D1D2B8990E}" destId="{8DE2ED85-CF02-491C-80CE-77A84BA11D4F}" srcOrd="3" destOrd="0" presId="urn:microsoft.com/office/officeart/2016/7/layout/VerticalDownArrowProcess"/>
    <dgm:cxn modelId="{3666FE03-AE3B-4FC1-BC37-C93F65AA25F0}" type="presParOf" srcId="{99D8F326-D6EA-4B03-B860-C1D1D2B8990E}" destId="{6358CF06-E8B4-456E-9C93-F781AFDF624D}" srcOrd="4" destOrd="0" presId="urn:microsoft.com/office/officeart/2016/7/layout/VerticalDownArrowProcess"/>
    <dgm:cxn modelId="{20EEB39C-A485-40D6-A802-69ABB4996B33}" type="presParOf" srcId="{6358CF06-E8B4-456E-9C93-F781AFDF624D}" destId="{D9B1E442-0EB3-4B8A-92BD-A39752C613D2}" srcOrd="0" destOrd="0" presId="urn:microsoft.com/office/officeart/2016/7/layout/VerticalDownArrowProcess"/>
    <dgm:cxn modelId="{BCF8CFCE-A0FD-4030-83CF-A0049348D2FF}" type="presParOf" srcId="{6358CF06-E8B4-456E-9C93-F781AFDF624D}" destId="{50C6AB94-9AAB-4F82-95D3-F44CEEF7479C}" srcOrd="1" destOrd="0" presId="urn:microsoft.com/office/officeart/2016/7/layout/VerticalDownArrowProcess"/>
    <dgm:cxn modelId="{F2D456B9-206C-4167-9CE8-36FD0D061326}" type="presParOf" srcId="{6358CF06-E8B4-456E-9C93-F781AFDF624D}" destId="{F969BF75-ACDF-46BA-B0E0-041866FC2276}" srcOrd="2" destOrd="0" presId="urn:microsoft.com/office/officeart/2016/7/layout/VerticalDownArrowProcess"/>
    <dgm:cxn modelId="{105796DE-0E84-4650-8048-CE9367902C38}" type="presParOf" srcId="{99D8F326-D6EA-4B03-B860-C1D1D2B8990E}" destId="{D380E0A8-2B8D-4D4D-B0C8-398753DD79D6}" srcOrd="5" destOrd="0" presId="urn:microsoft.com/office/officeart/2016/7/layout/VerticalDownArrowProcess"/>
    <dgm:cxn modelId="{758ACFB8-CAE5-4135-A99B-467F922DF416}" type="presParOf" srcId="{99D8F326-D6EA-4B03-B860-C1D1D2B8990E}" destId="{947D3098-1E2B-4DFE-9C66-B84FE752740B}" srcOrd="6" destOrd="0" presId="urn:microsoft.com/office/officeart/2016/7/layout/VerticalDownArrowProcess"/>
    <dgm:cxn modelId="{94479FB3-24C6-491D-ABDC-8EAED5DA2F01}" type="presParOf" srcId="{947D3098-1E2B-4DFE-9C66-B84FE752740B}" destId="{99AED454-FCD8-4B74-BFB8-CF8977062216}" srcOrd="0" destOrd="0" presId="urn:microsoft.com/office/officeart/2016/7/layout/VerticalDownArrowProcess"/>
    <dgm:cxn modelId="{267E4B69-F9A9-4460-B9B9-C480112DB768}" type="presParOf" srcId="{947D3098-1E2B-4DFE-9C66-B84FE752740B}" destId="{2B50D986-BA98-4453-8BD8-59C10C7A15C7}" srcOrd="1" destOrd="0" presId="urn:microsoft.com/office/officeart/2016/7/layout/VerticalDownArrowProcess"/>
    <dgm:cxn modelId="{7ECF47E6-36C7-4D19-9F33-E50C945E2018}" type="presParOf" srcId="{947D3098-1E2B-4DFE-9C66-B84FE752740B}" destId="{835A7077-B71E-471B-8BBE-EEEBBC0710E1}" srcOrd="2" destOrd="0" presId="urn:microsoft.com/office/officeart/2016/7/layout/VerticalDownArrowProcess"/>
    <dgm:cxn modelId="{2844FE74-D403-413E-9BBC-84FC07BBA584}" type="presParOf" srcId="{99D8F326-D6EA-4B03-B860-C1D1D2B8990E}" destId="{F79DDBC2-808F-415C-B21E-559B83AED4DC}" srcOrd="7" destOrd="0" presId="urn:microsoft.com/office/officeart/2016/7/layout/VerticalDownArrowProcess"/>
    <dgm:cxn modelId="{F4C42FD0-BB96-4E13-B451-E45FBE489F35}" type="presParOf" srcId="{99D8F326-D6EA-4B03-B860-C1D1D2B8990E}" destId="{7452C451-BD46-4FAF-AC95-67B18113CAC3}" srcOrd="8" destOrd="0" presId="urn:microsoft.com/office/officeart/2016/7/layout/VerticalDownArrowProcess"/>
    <dgm:cxn modelId="{B7B1E18E-45C0-40EB-A347-342C57CD1942}" type="presParOf" srcId="{7452C451-BD46-4FAF-AC95-67B18113CAC3}" destId="{8AFF878D-1E4A-4EE4-B831-6B63BA83AA3B}" srcOrd="0" destOrd="0" presId="urn:microsoft.com/office/officeart/2016/7/layout/VerticalDownArrowProcess"/>
    <dgm:cxn modelId="{131B17BB-88A5-434E-9CD7-99FC8983CC97}" type="presParOf" srcId="{7452C451-BD46-4FAF-AC95-67B18113CAC3}" destId="{FF5410CD-8CB6-44EE-B710-5D5D5FEA452B}" srcOrd="1" destOrd="0" presId="urn:microsoft.com/office/officeart/2016/7/layout/VerticalDownArrowProcess"/>
    <dgm:cxn modelId="{4669278C-661B-407F-87E8-3436CFDE01CD}" type="presParOf" srcId="{7452C451-BD46-4FAF-AC95-67B18113CAC3}" destId="{9287C162-E1D4-4693-AF76-C58E7CB6D44E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0AB5DE-B72B-4710-98ED-7332141BBAC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265572-D3E7-43A5-B833-7B19239E4DD5}">
      <dgm:prSet/>
      <dgm:spPr/>
      <dgm:t>
        <a:bodyPr/>
        <a:lstStyle/>
        <a:p>
          <a:r>
            <a:rPr lang="en-US"/>
            <a:t>Sender (Paul) to Recipient (Timothy) located in __________</a:t>
          </a:r>
        </a:p>
      </dgm:t>
    </dgm:pt>
    <dgm:pt modelId="{BD3B7D1C-0894-4B93-9F4D-A725290AA07E}" type="parTrans" cxnId="{6C38731F-FCB5-4A37-8D43-BC2781C0A777}">
      <dgm:prSet/>
      <dgm:spPr/>
      <dgm:t>
        <a:bodyPr/>
        <a:lstStyle/>
        <a:p>
          <a:endParaRPr lang="en-US"/>
        </a:p>
      </dgm:t>
    </dgm:pt>
    <dgm:pt modelId="{2EBCEBCC-89F0-4E4D-901D-E199D45C9243}" type="sibTrans" cxnId="{6C38731F-FCB5-4A37-8D43-BC2781C0A777}">
      <dgm:prSet/>
      <dgm:spPr/>
      <dgm:t>
        <a:bodyPr/>
        <a:lstStyle/>
        <a:p>
          <a:endParaRPr lang="en-US"/>
        </a:p>
      </dgm:t>
    </dgm:pt>
    <dgm:pt modelId="{18C60E02-2558-4F6F-9F39-2076C88AF440}">
      <dgm:prSet/>
      <dgm:spPr/>
      <dgm:t>
        <a:bodyPr/>
        <a:lstStyle/>
        <a:p>
          <a:r>
            <a:rPr lang="en-US" dirty="0"/>
            <a:t>Info on Paul (1:12-14; 2:14)</a:t>
          </a:r>
        </a:p>
      </dgm:t>
    </dgm:pt>
    <dgm:pt modelId="{FA3ABC78-95A3-4724-8605-71D961244A2C}" type="parTrans" cxnId="{8E9A14FF-0C64-404D-B01D-2E512065A116}">
      <dgm:prSet/>
      <dgm:spPr/>
      <dgm:t>
        <a:bodyPr/>
        <a:lstStyle/>
        <a:p>
          <a:endParaRPr lang="en-US"/>
        </a:p>
      </dgm:t>
    </dgm:pt>
    <dgm:pt modelId="{8E00F933-BE43-44C9-8718-041F0A0F7C77}" type="sibTrans" cxnId="{8E9A14FF-0C64-404D-B01D-2E512065A116}">
      <dgm:prSet/>
      <dgm:spPr/>
      <dgm:t>
        <a:bodyPr/>
        <a:lstStyle/>
        <a:p>
          <a:endParaRPr lang="en-US"/>
        </a:p>
      </dgm:t>
    </dgm:pt>
    <dgm:pt modelId="{BD816C21-1041-47C4-8CD6-CAA384C65341}">
      <dgm:prSet/>
      <dgm:spPr/>
      <dgm:t>
        <a:bodyPr/>
        <a:lstStyle/>
        <a:p>
          <a:r>
            <a:rPr lang="en-US" dirty="0"/>
            <a:t>Info on Timothy (1:2; 1:18; 4:12)</a:t>
          </a:r>
        </a:p>
      </dgm:t>
    </dgm:pt>
    <dgm:pt modelId="{7898A1CE-B848-4F24-AF9F-F2B53D9DA695}" type="parTrans" cxnId="{2B5F898E-9A2E-4327-9865-F682EA523DC6}">
      <dgm:prSet/>
      <dgm:spPr/>
      <dgm:t>
        <a:bodyPr/>
        <a:lstStyle/>
        <a:p>
          <a:endParaRPr lang="en-US"/>
        </a:p>
      </dgm:t>
    </dgm:pt>
    <dgm:pt modelId="{A91BFE73-A5BE-40D2-BBB2-0EFA82D46D28}" type="sibTrans" cxnId="{2B5F898E-9A2E-4327-9865-F682EA523DC6}">
      <dgm:prSet/>
      <dgm:spPr/>
      <dgm:t>
        <a:bodyPr/>
        <a:lstStyle/>
        <a:p>
          <a:endParaRPr lang="en-US"/>
        </a:p>
      </dgm:t>
    </dgm:pt>
    <dgm:pt modelId="{298BE72A-F7C8-4E2E-9663-34038EB68143}">
      <dgm:prSet/>
      <dgm:spPr/>
      <dgm:t>
        <a:bodyPr/>
        <a:lstStyle/>
        <a:p>
          <a:r>
            <a:rPr lang="en-US" dirty="0"/>
            <a:t>Info on Ephesian Church</a:t>
          </a:r>
        </a:p>
      </dgm:t>
    </dgm:pt>
    <dgm:pt modelId="{C0910956-78D4-4605-B573-51F741D9FD9D}" type="parTrans" cxnId="{E0ED5FCE-6786-403B-A7AE-6DFEF09953D1}">
      <dgm:prSet/>
      <dgm:spPr/>
      <dgm:t>
        <a:bodyPr/>
        <a:lstStyle/>
        <a:p>
          <a:endParaRPr lang="en-US"/>
        </a:p>
      </dgm:t>
    </dgm:pt>
    <dgm:pt modelId="{B6087642-BAFB-4B97-ABE6-3DDDB9139DFE}" type="sibTrans" cxnId="{E0ED5FCE-6786-403B-A7AE-6DFEF09953D1}">
      <dgm:prSet/>
      <dgm:spPr/>
      <dgm:t>
        <a:bodyPr/>
        <a:lstStyle/>
        <a:p>
          <a:endParaRPr lang="en-US"/>
        </a:p>
      </dgm:t>
    </dgm:pt>
    <dgm:pt modelId="{87839A44-9E25-40F2-A434-57C4DAF4C5E8}">
      <dgm:prSet/>
      <dgm:spPr/>
      <dgm:t>
        <a:bodyPr/>
        <a:lstStyle/>
        <a:p>
          <a:r>
            <a:rPr lang="en-US"/>
            <a:t>Occasion </a:t>
          </a:r>
        </a:p>
      </dgm:t>
    </dgm:pt>
    <dgm:pt modelId="{07A92876-FDF5-4138-B4D4-99A5C1277F04}" type="parTrans" cxnId="{67B187DA-A3A8-40C8-BC1E-709644B07998}">
      <dgm:prSet/>
      <dgm:spPr/>
      <dgm:t>
        <a:bodyPr/>
        <a:lstStyle/>
        <a:p>
          <a:endParaRPr lang="en-US"/>
        </a:p>
      </dgm:t>
    </dgm:pt>
    <dgm:pt modelId="{381F59A4-7F9B-426C-8CBC-52DE96C54771}" type="sibTrans" cxnId="{67B187DA-A3A8-40C8-BC1E-709644B07998}">
      <dgm:prSet/>
      <dgm:spPr/>
      <dgm:t>
        <a:bodyPr/>
        <a:lstStyle/>
        <a:p>
          <a:endParaRPr lang="en-US"/>
        </a:p>
      </dgm:t>
    </dgm:pt>
    <dgm:pt modelId="{949012B9-422B-4F1A-A7FF-3B5CC789334F}">
      <dgm:prSet/>
      <dgm:spPr/>
      <dgm:t>
        <a:bodyPr/>
        <a:lstStyle/>
        <a:p>
          <a:r>
            <a:rPr lang="en-US" dirty="0"/>
            <a:t>False teaching is threatening church (1:6; 1:19; 4:1; 5:15; 6:10; 6:20)</a:t>
          </a:r>
        </a:p>
      </dgm:t>
    </dgm:pt>
    <dgm:pt modelId="{2D633B69-9182-4B65-BF2B-209653E5B620}" type="parTrans" cxnId="{6CED9B6E-6449-40E2-BFC8-52B3FB46DC69}">
      <dgm:prSet/>
      <dgm:spPr/>
      <dgm:t>
        <a:bodyPr/>
        <a:lstStyle/>
        <a:p>
          <a:endParaRPr lang="en-US"/>
        </a:p>
      </dgm:t>
    </dgm:pt>
    <dgm:pt modelId="{0213A74F-EAA4-4F43-9FDE-4C3072CF8946}" type="sibTrans" cxnId="{6CED9B6E-6449-40E2-BFC8-52B3FB46DC69}">
      <dgm:prSet/>
      <dgm:spPr/>
      <dgm:t>
        <a:bodyPr/>
        <a:lstStyle/>
        <a:p>
          <a:endParaRPr lang="en-US"/>
        </a:p>
      </dgm:t>
    </dgm:pt>
    <dgm:pt modelId="{0C5E50A6-0205-4B00-AB75-4CF1ADC52E9B}">
      <dgm:prSet/>
      <dgm:spPr/>
      <dgm:t>
        <a:bodyPr/>
        <a:lstStyle/>
        <a:p>
          <a:r>
            <a:rPr lang="en-US" dirty="0"/>
            <a:t>Timothy is a young man with temporary oversight of the church at Ephesus who must preserve the sound teaching he had received and heard preached by his father in the faith (Paul).</a:t>
          </a:r>
        </a:p>
      </dgm:t>
    </dgm:pt>
    <dgm:pt modelId="{38096F45-31DA-4625-9776-DDED7EC45EC6}" type="parTrans" cxnId="{BB35F064-EFEE-4388-B734-81E0A193DD53}">
      <dgm:prSet/>
      <dgm:spPr/>
      <dgm:t>
        <a:bodyPr/>
        <a:lstStyle/>
        <a:p>
          <a:endParaRPr lang="en-US"/>
        </a:p>
      </dgm:t>
    </dgm:pt>
    <dgm:pt modelId="{2740EEF4-967E-49B0-B8D6-31A403E75331}" type="sibTrans" cxnId="{BB35F064-EFEE-4388-B734-81E0A193DD53}">
      <dgm:prSet/>
      <dgm:spPr/>
      <dgm:t>
        <a:bodyPr/>
        <a:lstStyle/>
        <a:p>
          <a:endParaRPr lang="en-US"/>
        </a:p>
      </dgm:t>
    </dgm:pt>
    <dgm:pt modelId="{D29F97CA-E93E-4300-B694-6BDB1F0AD628}">
      <dgm:prSet/>
      <dgm:spPr/>
      <dgm:t>
        <a:bodyPr/>
        <a:lstStyle/>
        <a:p>
          <a:endParaRPr lang="en-US" dirty="0"/>
        </a:p>
      </dgm:t>
    </dgm:pt>
    <dgm:pt modelId="{64CB9D56-F4A2-459E-A42E-89FD8015DD13}" type="parTrans" cxnId="{68E35D84-F6E3-4F53-BC3F-CA164A381482}">
      <dgm:prSet/>
      <dgm:spPr/>
    </dgm:pt>
    <dgm:pt modelId="{65175CA1-5FF0-4D7E-91EC-DE5B17A16809}" type="sibTrans" cxnId="{68E35D84-F6E3-4F53-BC3F-CA164A381482}">
      <dgm:prSet/>
      <dgm:spPr/>
    </dgm:pt>
    <dgm:pt modelId="{DD4E605B-5800-4658-AE4E-29A506035CAC}">
      <dgm:prSet/>
      <dgm:spPr/>
      <dgm:t>
        <a:bodyPr/>
        <a:lstStyle/>
        <a:p>
          <a:endParaRPr lang="en-US" dirty="0"/>
        </a:p>
      </dgm:t>
    </dgm:pt>
    <dgm:pt modelId="{01D984FA-7F37-4AE6-92CC-F13B98D4389D}" type="parTrans" cxnId="{8D4CB998-C29E-4AE4-A3D3-01461BC29C30}">
      <dgm:prSet/>
      <dgm:spPr/>
    </dgm:pt>
    <dgm:pt modelId="{21551DB7-0888-481E-BAAD-1AC4D939FD88}" type="sibTrans" cxnId="{8D4CB998-C29E-4AE4-A3D3-01461BC29C30}">
      <dgm:prSet/>
      <dgm:spPr/>
    </dgm:pt>
    <dgm:pt modelId="{343EB473-1BC0-45CE-A43A-8B17290D412B}">
      <dgm:prSet/>
      <dgm:spPr/>
      <dgm:t>
        <a:bodyPr/>
        <a:lstStyle/>
        <a:p>
          <a:endParaRPr lang="en-US" dirty="0"/>
        </a:p>
      </dgm:t>
    </dgm:pt>
    <dgm:pt modelId="{34987090-A1A2-4773-8A8D-9F348B0F2C92}" type="parTrans" cxnId="{5B506044-87B2-49D6-8FC5-439607D3295A}">
      <dgm:prSet/>
      <dgm:spPr/>
    </dgm:pt>
    <dgm:pt modelId="{0D2779C4-02AD-4294-9EA7-0DE321DB2828}" type="sibTrans" cxnId="{5B506044-87B2-49D6-8FC5-439607D3295A}">
      <dgm:prSet/>
      <dgm:spPr/>
    </dgm:pt>
    <dgm:pt modelId="{8C9E23F8-6BD4-4F10-9894-06CC2161C5F3}" type="pres">
      <dgm:prSet presAssocID="{950AB5DE-B72B-4710-98ED-7332141BBAC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4363BD-1CCE-4533-BB57-79875D73CE5E}" type="pres">
      <dgm:prSet presAssocID="{03265572-D3E7-43A5-B833-7B19239E4DD5}" presName="composite" presStyleCnt="0"/>
      <dgm:spPr/>
    </dgm:pt>
    <dgm:pt modelId="{9258FFE4-430C-498E-ABEE-7B691CB01111}" type="pres">
      <dgm:prSet presAssocID="{03265572-D3E7-43A5-B833-7B19239E4DD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68EFB1-F2B5-4AF6-9D06-FFB3B93F8951}" type="pres">
      <dgm:prSet presAssocID="{03265572-D3E7-43A5-B833-7B19239E4DD5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784F12-C1F1-43D9-B4CA-26125404C78A}" type="pres">
      <dgm:prSet presAssocID="{2EBCEBCC-89F0-4E4D-901D-E199D45C9243}" presName="space" presStyleCnt="0"/>
      <dgm:spPr/>
    </dgm:pt>
    <dgm:pt modelId="{0731951A-3D4C-4DCA-99AC-41B60DDFAC62}" type="pres">
      <dgm:prSet presAssocID="{87839A44-9E25-40F2-A434-57C4DAF4C5E8}" presName="composite" presStyleCnt="0"/>
      <dgm:spPr/>
    </dgm:pt>
    <dgm:pt modelId="{F73DA95C-7F12-4E78-A76B-4C472632BF65}" type="pres">
      <dgm:prSet presAssocID="{87839A44-9E25-40F2-A434-57C4DAF4C5E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29376D-AE8E-422F-9CD4-1FF3416C3AAC}" type="pres">
      <dgm:prSet presAssocID="{87839A44-9E25-40F2-A434-57C4DAF4C5E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BFE07E-DE8F-48D6-80C5-96FE1F8CF4DA}" type="presOf" srcId="{DD4E605B-5800-4658-AE4E-29A506035CAC}" destId="{3E68EFB1-F2B5-4AF6-9D06-FFB3B93F8951}" srcOrd="0" destOrd="1" presId="urn:microsoft.com/office/officeart/2005/8/layout/hList1"/>
    <dgm:cxn modelId="{F944B7C6-C496-456E-BABC-3D01FA5C4CF7}" type="presOf" srcId="{298BE72A-F7C8-4E2E-9663-34038EB68143}" destId="{3E68EFB1-F2B5-4AF6-9D06-FFB3B93F8951}" srcOrd="0" destOrd="4" presId="urn:microsoft.com/office/officeart/2005/8/layout/hList1"/>
    <dgm:cxn modelId="{67B187DA-A3A8-40C8-BC1E-709644B07998}" srcId="{950AB5DE-B72B-4710-98ED-7332141BBAC3}" destId="{87839A44-9E25-40F2-A434-57C4DAF4C5E8}" srcOrd="1" destOrd="0" parTransId="{07A92876-FDF5-4138-B4D4-99A5C1277F04}" sibTransId="{381F59A4-7F9B-426C-8CBC-52DE96C54771}"/>
    <dgm:cxn modelId="{BB35F064-EFEE-4388-B734-81E0A193DD53}" srcId="{87839A44-9E25-40F2-A434-57C4DAF4C5E8}" destId="{0C5E50A6-0205-4B00-AB75-4CF1ADC52E9B}" srcOrd="2" destOrd="0" parTransId="{38096F45-31DA-4625-9776-DDED7EC45EC6}" sibTransId="{2740EEF4-967E-49B0-B8D6-31A403E75331}"/>
    <dgm:cxn modelId="{6CED9B6E-6449-40E2-BFC8-52B3FB46DC69}" srcId="{87839A44-9E25-40F2-A434-57C4DAF4C5E8}" destId="{949012B9-422B-4F1A-A7FF-3B5CC789334F}" srcOrd="0" destOrd="0" parTransId="{2D633B69-9182-4B65-BF2B-209653E5B620}" sibTransId="{0213A74F-EAA4-4F43-9FDE-4C3072CF8946}"/>
    <dgm:cxn modelId="{185E85E3-A6E1-47AB-945F-24C85D8CD7A7}" type="presOf" srcId="{949012B9-422B-4F1A-A7FF-3B5CC789334F}" destId="{5529376D-AE8E-422F-9CD4-1FF3416C3AAC}" srcOrd="0" destOrd="0" presId="urn:microsoft.com/office/officeart/2005/8/layout/hList1"/>
    <dgm:cxn modelId="{72A92A50-2361-4BA6-80BE-BDA5476212C8}" type="presOf" srcId="{18C60E02-2558-4F6F-9F39-2076C88AF440}" destId="{3E68EFB1-F2B5-4AF6-9D06-FFB3B93F8951}" srcOrd="0" destOrd="0" presId="urn:microsoft.com/office/officeart/2005/8/layout/hList1"/>
    <dgm:cxn modelId="{6C38731F-FCB5-4A37-8D43-BC2781C0A777}" srcId="{950AB5DE-B72B-4710-98ED-7332141BBAC3}" destId="{03265572-D3E7-43A5-B833-7B19239E4DD5}" srcOrd="0" destOrd="0" parTransId="{BD3B7D1C-0894-4B93-9F4D-A725290AA07E}" sibTransId="{2EBCEBCC-89F0-4E4D-901D-E199D45C9243}"/>
    <dgm:cxn modelId="{68E35D84-F6E3-4F53-BC3F-CA164A381482}" srcId="{87839A44-9E25-40F2-A434-57C4DAF4C5E8}" destId="{D29F97CA-E93E-4300-B694-6BDB1F0AD628}" srcOrd="1" destOrd="0" parTransId="{64CB9D56-F4A2-459E-A42E-89FD8015DD13}" sibTransId="{65175CA1-5FF0-4D7E-91EC-DE5B17A16809}"/>
    <dgm:cxn modelId="{8500C10B-78C1-4B89-B978-9D02676853B9}" type="presOf" srcId="{950AB5DE-B72B-4710-98ED-7332141BBAC3}" destId="{8C9E23F8-6BD4-4F10-9894-06CC2161C5F3}" srcOrd="0" destOrd="0" presId="urn:microsoft.com/office/officeart/2005/8/layout/hList1"/>
    <dgm:cxn modelId="{C7A9B4E0-2AAA-4C41-8104-979085D8876A}" type="presOf" srcId="{03265572-D3E7-43A5-B833-7B19239E4DD5}" destId="{9258FFE4-430C-498E-ABEE-7B691CB01111}" srcOrd="0" destOrd="0" presId="urn:microsoft.com/office/officeart/2005/8/layout/hList1"/>
    <dgm:cxn modelId="{0CAC9A54-D675-4F69-8350-F0F9AA5339EB}" type="presOf" srcId="{343EB473-1BC0-45CE-A43A-8B17290D412B}" destId="{3E68EFB1-F2B5-4AF6-9D06-FFB3B93F8951}" srcOrd="0" destOrd="3" presId="urn:microsoft.com/office/officeart/2005/8/layout/hList1"/>
    <dgm:cxn modelId="{5B506044-87B2-49D6-8FC5-439607D3295A}" srcId="{03265572-D3E7-43A5-B833-7B19239E4DD5}" destId="{343EB473-1BC0-45CE-A43A-8B17290D412B}" srcOrd="3" destOrd="0" parTransId="{34987090-A1A2-4773-8A8D-9F348B0F2C92}" sibTransId="{0D2779C4-02AD-4294-9EA7-0DE321DB2828}"/>
    <dgm:cxn modelId="{E705188D-E555-421D-93CA-612A91AFF20C}" type="presOf" srcId="{BD816C21-1041-47C4-8CD6-CAA384C65341}" destId="{3E68EFB1-F2B5-4AF6-9D06-FFB3B93F8951}" srcOrd="0" destOrd="2" presId="urn:microsoft.com/office/officeart/2005/8/layout/hList1"/>
    <dgm:cxn modelId="{E0ED5FCE-6786-403B-A7AE-6DFEF09953D1}" srcId="{03265572-D3E7-43A5-B833-7B19239E4DD5}" destId="{298BE72A-F7C8-4E2E-9663-34038EB68143}" srcOrd="4" destOrd="0" parTransId="{C0910956-78D4-4605-B573-51F741D9FD9D}" sibTransId="{B6087642-BAFB-4B97-ABE6-3DDDB9139DFE}"/>
    <dgm:cxn modelId="{8D4CB998-C29E-4AE4-A3D3-01461BC29C30}" srcId="{03265572-D3E7-43A5-B833-7B19239E4DD5}" destId="{DD4E605B-5800-4658-AE4E-29A506035CAC}" srcOrd="1" destOrd="0" parTransId="{01D984FA-7F37-4AE6-92CC-F13B98D4389D}" sibTransId="{21551DB7-0888-481E-BAAD-1AC4D939FD88}"/>
    <dgm:cxn modelId="{2B5F898E-9A2E-4327-9865-F682EA523DC6}" srcId="{03265572-D3E7-43A5-B833-7B19239E4DD5}" destId="{BD816C21-1041-47C4-8CD6-CAA384C65341}" srcOrd="2" destOrd="0" parTransId="{7898A1CE-B848-4F24-AF9F-F2B53D9DA695}" sibTransId="{A91BFE73-A5BE-40D2-BBB2-0EFA82D46D28}"/>
    <dgm:cxn modelId="{AFB8A903-BAFA-4C00-9B6D-4F04E1BBB83B}" type="presOf" srcId="{D29F97CA-E93E-4300-B694-6BDB1F0AD628}" destId="{5529376D-AE8E-422F-9CD4-1FF3416C3AAC}" srcOrd="0" destOrd="1" presId="urn:microsoft.com/office/officeart/2005/8/layout/hList1"/>
    <dgm:cxn modelId="{95932EDA-2FDA-4298-B76E-F6CD4A581C59}" type="presOf" srcId="{0C5E50A6-0205-4B00-AB75-4CF1ADC52E9B}" destId="{5529376D-AE8E-422F-9CD4-1FF3416C3AAC}" srcOrd="0" destOrd="2" presId="urn:microsoft.com/office/officeart/2005/8/layout/hList1"/>
    <dgm:cxn modelId="{D339954D-F193-45F9-8E68-6C9760E1E4A7}" type="presOf" srcId="{87839A44-9E25-40F2-A434-57C4DAF4C5E8}" destId="{F73DA95C-7F12-4E78-A76B-4C472632BF65}" srcOrd="0" destOrd="0" presId="urn:microsoft.com/office/officeart/2005/8/layout/hList1"/>
    <dgm:cxn modelId="{8E9A14FF-0C64-404D-B01D-2E512065A116}" srcId="{03265572-D3E7-43A5-B833-7B19239E4DD5}" destId="{18C60E02-2558-4F6F-9F39-2076C88AF440}" srcOrd="0" destOrd="0" parTransId="{FA3ABC78-95A3-4724-8605-71D961244A2C}" sibTransId="{8E00F933-BE43-44C9-8718-041F0A0F7C77}"/>
    <dgm:cxn modelId="{4D44A5E9-739E-40D8-8F8C-B6079D930441}" type="presParOf" srcId="{8C9E23F8-6BD4-4F10-9894-06CC2161C5F3}" destId="{024363BD-1CCE-4533-BB57-79875D73CE5E}" srcOrd="0" destOrd="0" presId="urn:microsoft.com/office/officeart/2005/8/layout/hList1"/>
    <dgm:cxn modelId="{A48789D5-AA2E-4DAD-AC8F-BAF5AF239F90}" type="presParOf" srcId="{024363BD-1CCE-4533-BB57-79875D73CE5E}" destId="{9258FFE4-430C-498E-ABEE-7B691CB01111}" srcOrd="0" destOrd="0" presId="urn:microsoft.com/office/officeart/2005/8/layout/hList1"/>
    <dgm:cxn modelId="{267811DB-4CDE-4B5A-A20B-526842F77BAB}" type="presParOf" srcId="{024363BD-1CCE-4533-BB57-79875D73CE5E}" destId="{3E68EFB1-F2B5-4AF6-9D06-FFB3B93F8951}" srcOrd="1" destOrd="0" presId="urn:microsoft.com/office/officeart/2005/8/layout/hList1"/>
    <dgm:cxn modelId="{2D4D842D-4357-4584-AF5B-7570AAB0FBFA}" type="presParOf" srcId="{8C9E23F8-6BD4-4F10-9894-06CC2161C5F3}" destId="{BB784F12-C1F1-43D9-B4CA-26125404C78A}" srcOrd="1" destOrd="0" presId="urn:microsoft.com/office/officeart/2005/8/layout/hList1"/>
    <dgm:cxn modelId="{5E0D174C-45CF-4D97-8C72-B9343528DD69}" type="presParOf" srcId="{8C9E23F8-6BD4-4F10-9894-06CC2161C5F3}" destId="{0731951A-3D4C-4DCA-99AC-41B60DDFAC62}" srcOrd="2" destOrd="0" presId="urn:microsoft.com/office/officeart/2005/8/layout/hList1"/>
    <dgm:cxn modelId="{8CE9FD23-5869-4324-9F41-422F78CDEAB2}" type="presParOf" srcId="{0731951A-3D4C-4DCA-99AC-41B60DDFAC62}" destId="{F73DA95C-7F12-4E78-A76B-4C472632BF65}" srcOrd="0" destOrd="0" presId="urn:microsoft.com/office/officeart/2005/8/layout/hList1"/>
    <dgm:cxn modelId="{0D59C83B-EA55-431B-A072-557D1A3C7C22}" type="presParOf" srcId="{0731951A-3D4C-4DCA-99AC-41B60DDFAC62}" destId="{5529376D-AE8E-422F-9CD4-1FF3416C3AA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157159-73C1-4813-AFC7-24D83299A086}">
      <dsp:nvSpPr>
        <dsp:cNvPr id="0" name=""/>
        <dsp:cNvSpPr/>
      </dsp:nvSpPr>
      <dsp:spPr>
        <a:xfrm>
          <a:off x="0" y="680"/>
          <a:ext cx="6269038" cy="159164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4FFDC4-65E1-4DE9-89B1-A0503F73923E}">
      <dsp:nvSpPr>
        <dsp:cNvPr id="0" name=""/>
        <dsp:cNvSpPr/>
      </dsp:nvSpPr>
      <dsp:spPr>
        <a:xfrm>
          <a:off x="481473" y="358800"/>
          <a:ext cx="875405" cy="87540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6CD515-5854-4BE7-AF51-D6BAA2BB03B9}">
      <dsp:nvSpPr>
        <dsp:cNvPr id="0" name=""/>
        <dsp:cNvSpPr/>
      </dsp:nvSpPr>
      <dsp:spPr>
        <a:xfrm>
          <a:off x="1838352" y="680"/>
          <a:ext cx="4430685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Don’t walk on the grass.</a:t>
          </a:r>
        </a:p>
      </dsp:txBody>
      <dsp:txXfrm>
        <a:off x="1838352" y="680"/>
        <a:ext cx="4430685" cy="1591647"/>
      </dsp:txXfrm>
    </dsp:sp>
    <dsp:sp modelId="{2720BCAB-4AF4-4AF1-96F0-276819B5DBD1}">
      <dsp:nvSpPr>
        <dsp:cNvPr id="0" name=""/>
        <dsp:cNvSpPr/>
      </dsp:nvSpPr>
      <dsp:spPr>
        <a:xfrm>
          <a:off x="0" y="1990238"/>
          <a:ext cx="6269038" cy="15916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EFF451-7777-4F08-A256-47A29E7D65C0}">
      <dsp:nvSpPr>
        <dsp:cNvPr id="0" name=""/>
        <dsp:cNvSpPr/>
      </dsp:nvSpPr>
      <dsp:spPr>
        <a:xfrm>
          <a:off x="481473" y="2348359"/>
          <a:ext cx="875405" cy="87540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9E9B67-B1F9-47E0-8741-41F556F5A9EF}">
      <dsp:nvSpPr>
        <dsp:cNvPr id="0" name=""/>
        <dsp:cNvSpPr/>
      </dsp:nvSpPr>
      <dsp:spPr>
        <a:xfrm>
          <a:off x="1838352" y="1990238"/>
          <a:ext cx="4430685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Dear Patrick, Attached are two tickets to the Bucks Game, one for you and one for Kevin Morill.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Sincerely,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Giannis</a:t>
          </a:r>
        </a:p>
      </dsp:txBody>
      <dsp:txXfrm>
        <a:off x="1838352" y="1990238"/>
        <a:ext cx="4430685" cy="1591647"/>
      </dsp:txXfrm>
    </dsp:sp>
    <dsp:sp modelId="{5D30904D-29EC-4752-B314-E28D6E1BDBE1}">
      <dsp:nvSpPr>
        <dsp:cNvPr id="0" name=""/>
        <dsp:cNvSpPr/>
      </dsp:nvSpPr>
      <dsp:spPr>
        <a:xfrm>
          <a:off x="0" y="3979797"/>
          <a:ext cx="6269038" cy="159164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1970F-E627-4D2B-B012-FBD6C6604C4A}">
      <dsp:nvSpPr>
        <dsp:cNvPr id="0" name=""/>
        <dsp:cNvSpPr/>
      </dsp:nvSpPr>
      <dsp:spPr>
        <a:xfrm>
          <a:off x="481473" y="4337918"/>
          <a:ext cx="875405" cy="87540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48272-A569-4C22-B355-F54068E6F2CF}">
      <dsp:nvSpPr>
        <dsp:cNvPr id="0" name=""/>
        <dsp:cNvSpPr/>
      </dsp:nvSpPr>
      <dsp:spPr>
        <a:xfrm>
          <a:off x="1838352" y="3979797"/>
          <a:ext cx="4430685" cy="1591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49" tIns="168449" rIns="168449" bIns="168449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“A long way out in the deep blue sea there lived a fish. Not just an ordinary fish, but the most beautiful fish in the entire ocean.”</a:t>
          </a:r>
        </a:p>
      </dsp:txBody>
      <dsp:txXfrm>
        <a:off x="1838352" y="3979797"/>
        <a:ext cx="4430685" cy="15916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A1D397-B6F1-4DAA-BF5B-15F29F8DE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B4341C7-39FA-49D3-811B-A43E9893D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175C24-4121-4066-A253-AABC2AE23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D2009A-A176-435F-8D72-3DA9FCA66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A0DF3D-AB65-41EE-9C05-97FC20CF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6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7EE4AF-AA41-4FE5-AE13-EC4B668F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326B49A-1733-4216-A086-478A0FA42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A64EA5-C83C-4021-A4EF-3DE8AB928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1195B2-D565-4E15-A165-349A8A7DB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7557C3-5D4D-4947-8D50-B89D4E1B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61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B662EFE-C3D3-4617-97DD-15C4DC6859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D6D1B8B-DDBB-4193-9032-D138207CCB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E8D019-ECF8-4CA8-8C00-397AF8735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429E0F-7FCA-41E8-B25B-BCF3535CC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0FFBE5-E7DF-4F25-B3BF-253799F2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4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D64344-D8CC-4665-B254-329C26BAC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4B06DB-31C9-4E38-82BD-78F37071B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DD45B7-B2C0-4871-BBDC-D40A9E8F5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EDAE87-7B58-47E3-8C89-2A4C2F087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32174D-96CD-4BA9-88A1-0C817C5A9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6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6E0E11-CF05-4D25-984B-F9E7436CE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EA3C2A-2647-4E6F-ADFF-7512A3254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7CAFF1-8726-447C-B31C-8F7A1B1F8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6B683A-CB33-44EF-8E1E-8861B2056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372CF8-9DBB-49BB-9B0C-E985FACF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0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AE0669-047D-43A5-ADA2-44C602C34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F9694E-55D3-4F5F-8357-F9594DA73A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C2122D7-A550-46E4-B167-8F1B4C292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28EE172-0467-485E-8FF1-2761D81A8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5E83759-76F0-4FAF-A314-85CBC220C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22DCBA1-41E5-4AD6-91BD-643D04EBB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59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7726EB-7CD5-46B8-A9D6-B2E8EAEF0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07325C-4417-4942-B839-B66216234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2F14ED1-7C01-4BB1-8971-3102E1978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8253C8B-E7D6-4AFD-B058-438CFB2B5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CE222AA-90E7-45E5-8990-3960D4721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95DA13E-C794-4181-B2BB-01290CA8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2F9364C-A70D-426E-B7FE-1E9ADDC9F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CA16B27-6390-40AC-B394-7BBAFA89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1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B868E7-A7A7-4A37-81FA-BA3CB7E09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39EFAC2-AB5A-4814-91F5-28E0A61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6002C90-7F93-4094-B026-313238EB5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E3DF08-5335-4C57-9D9D-B4CB1454D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3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E45A640-42F0-4C06-877D-F833B5630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F9C7CCC-129B-417C-A3F8-7F4E2DEEA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6C0AD96-350A-4CB2-AA75-FD2CBECD2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1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50A385-F940-4964-92DE-33A81E90D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79F14A-2871-415C-AC8E-BFFA8DD2A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2ECFF8E-B8A6-4703-ABD3-5BB474133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1088AF1-D3D7-4E5A-9D08-195D7E1B6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DE418AD-FEC8-4368-8A21-95544C87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A2B0023-5337-45CD-918E-13BAA0478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8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7A0756-C5B8-4940-8C5E-025D1A7BD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6E05D4A-414E-4519-86C7-B58CCF792A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31DA8DB-BC66-4475-BF3D-A4C25AE00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C928ECC-8CFE-44C7-B88B-B0A38457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C02BC76-C48F-49CF-A003-2A4CCD61F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5EBF669-41D6-4F3D-A4E3-3B90C4940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8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3CE1F7C-0F35-4AD4-83F5-34D47C01B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5198E95-1FD1-4950-88A4-986759D9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925606-0491-4B3A-A5F2-D7BA07135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597E8-C11B-410A-9909-30CC90F4B78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89B29E-44DA-480D-88A6-4F1DF7461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12B9B7-074B-4CFF-9D3A-9B80477AB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DC1AF-F7A0-4FD7-8C12-674456A42D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7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5964CBE2-084A-47DF-A704-CF5F6217B5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D66DF7-1723-4376-AC0E-C31B9DE9B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en-US" sz="7200">
                <a:solidFill>
                  <a:schemeClr val="bg1"/>
                </a:solidFill>
              </a:rPr>
              <a:t>The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66A0F22-F999-468B-B229-7DA1D4455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>
            <a:normAutofit/>
          </a:bodyPr>
          <a:lstStyle/>
          <a:p>
            <a:pPr algn="l"/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4D81F65C-435F-40DD-BA47-F6B7E3B76E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633" b="2"/>
          <a:stretch/>
        </p:blipFill>
        <p:spPr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686A5CBB-E03B-4019-8BCD-78975D39E4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94993204-9792-4E61-A83C-73D4379E2B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11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DBF61EA3-B236-439E-9C0B-340980D56B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AC1F86-74C4-4CD1-AC74-AC3795EF1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pPr algn="ctr"/>
            <a:r>
              <a:rPr lang="en-US" sz="5400" dirty="0"/>
              <a:t>Biblical Contexts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8FAF094-D087-493F-8DF9-A486C2D6BB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8D7C88D8-5509-4514-925A-9CE148E5C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7275593D-F75E-4426-AE3E-2CDEFD228D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659831F-0D9A-4C63-9EBB-8435B85A44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67E6B4-952B-4A0A-93E0-C654A4E90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1900" dirty="0"/>
              <a:t>Historical Context</a:t>
            </a:r>
          </a:p>
          <a:p>
            <a:pPr lvl="1"/>
            <a:r>
              <a:rPr lang="en-US" sz="1900" dirty="0"/>
              <a:t>Time/culture of author and readers – political, geographical, etc.</a:t>
            </a:r>
          </a:p>
          <a:p>
            <a:pPr lvl="1"/>
            <a:r>
              <a:rPr lang="en-US" sz="1900" dirty="0"/>
              <a:t>Occasion – why text is written/problems being addressed</a:t>
            </a:r>
          </a:p>
          <a:p>
            <a:pPr lvl="1"/>
            <a:endParaRPr lang="en-US" sz="1900" dirty="0"/>
          </a:p>
          <a:p>
            <a:r>
              <a:rPr lang="en-US" sz="1900" dirty="0"/>
              <a:t>Literary Context</a:t>
            </a:r>
          </a:p>
          <a:p>
            <a:pPr lvl="1"/>
            <a:r>
              <a:rPr lang="en-US" sz="1900" dirty="0"/>
              <a:t>Consideration of text in relation to what comes before and after.</a:t>
            </a:r>
          </a:p>
          <a:p>
            <a:pPr lvl="1"/>
            <a:r>
              <a:rPr lang="en-US" sz="1900" dirty="0"/>
              <a:t>Question to ask – What is main point? What comes next? Why?</a:t>
            </a:r>
          </a:p>
          <a:p>
            <a:pPr lvl="1"/>
            <a:endParaRPr lang="en-US" sz="1900" dirty="0"/>
          </a:p>
          <a:p>
            <a:r>
              <a:rPr lang="en-US" sz="1900" dirty="0"/>
              <a:t>Tools</a:t>
            </a:r>
          </a:p>
          <a:p>
            <a:pPr lvl="1"/>
            <a:r>
              <a:rPr lang="en-US" sz="1900" dirty="0"/>
              <a:t>Bible dictionaries, bible handbooks, biblical commentaries, study Bibles</a:t>
            </a:r>
          </a:p>
          <a:p>
            <a:pPr lvl="1"/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2845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7DD77B92-CB36-4B20-A59A-59625E0F08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FB1B00-1D32-406F-AE60-D876FD3A3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/>
              <a:t>Steps to take in Interpretation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B14B560F-9DD7-4302-A60B-EBD3EF59B0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3A9A4357-BD1D-4622-A4FE-766E6AB8DE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C21D6966-343E-49AC-A026-D2497E0C3CA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C1BBA94-3F40-40AA-8BB9-E69E25E537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86087302-7E46-46BB-BA13-D8DB159062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392653"/>
              </p:ext>
            </p:extLst>
          </p:nvPr>
        </p:nvGraphicFramePr>
        <p:xfrm>
          <a:off x="5407705" y="1014154"/>
          <a:ext cx="5962720" cy="4979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489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0E81C7-B466-4C09-97D5-D22CCBD6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Occasion of 1 Timothy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958B182C-47C8-42DD-ABA8-2D43A96670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834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915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27D73B4-9F5C-4A64-A179-51B9500CB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C1F06963-6374-4B48-844F-071A9BAAAE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73949D-3C62-4920-8933-0544E4A0A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US" sz="4800">
                <a:solidFill>
                  <a:srgbClr val="FFFFFF"/>
                </a:solidFill>
              </a:rPr>
              <a:t>Good Interpretation (2 Parts)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xmlns="" id="{6CB927A4-E432-4310-9CD5-E89FF50631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xmlns="" id="{1453BF6C-B012-48B7-B4E8-6D7AC7C27D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F5928B-7131-4071-9FAB-B3797BE37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166" y="882096"/>
            <a:ext cx="5966373" cy="5837949"/>
          </a:xfrm>
        </p:spPr>
        <p:txBody>
          <a:bodyPr anchor="ctr">
            <a:normAutofit/>
          </a:bodyPr>
          <a:lstStyle/>
          <a:p>
            <a:r>
              <a:rPr lang="en-US" sz="2000" b="1" dirty="0">
                <a:solidFill>
                  <a:srgbClr val="FF0000">
                    <a:alpha val="80000"/>
                  </a:srgbClr>
                </a:solidFill>
              </a:rPr>
              <a:t>Exegesis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 </a:t>
            </a:r>
          </a:p>
          <a:p>
            <a:pPr lvl="1"/>
            <a:r>
              <a:rPr lang="en-US" sz="1600" dirty="0">
                <a:solidFill>
                  <a:schemeClr val="tx1">
                    <a:alpha val="80000"/>
                  </a:schemeClr>
                </a:solidFill>
              </a:rPr>
              <a:t>“careful, systematic study of the Scriptures to discover the original, intended meaning”</a:t>
            </a:r>
            <a:endParaRPr lang="en-US" sz="1600" b="1" dirty="0">
              <a:solidFill>
                <a:schemeClr val="tx1">
                  <a:alpha val="80000"/>
                </a:schemeClr>
              </a:solidFill>
            </a:endParaRPr>
          </a:p>
          <a:p>
            <a:pPr lvl="1"/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What the text meant!</a:t>
            </a:r>
          </a:p>
          <a:p>
            <a:pPr marL="0" indent="0">
              <a:buNone/>
            </a:pPr>
            <a:endParaRPr lang="en-US" sz="2000" b="1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en-US" sz="2000" b="1" dirty="0">
                <a:solidFill>
                  <a:srgbClr val="00B0F0">
                    <a:alpha val="80000"/>
                  </a:srgbClr>
                </a:solidFill>
              </a:rPr>
              <a:t>Hermeneutics</a:t>
            </a: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lvl="1"/>
            <a:r>
              <a:rPr lang="en-US" sz="1600" dirty="0">
                <a:solidFill>
                  <a:schemeClr val="tx1">
                    <a:alpha val="80000"/>
                  </a:schemeClr>
                </a:solidFill>
              </a:rPr>
              <a:t>“seeking the contemporary relevance of ancient texts” </a:t>
            </a:r>
            <a:endParaRPr lang="en-US" sz="1600" b="1" dirty="0">
              <a:solidFill>
                <a:schemeClr val="tx1">
                  <a:alpha val="80000"/>
                </a:schemeClr>
              </a:solidFill>
            </a:endParaRPr>
          </a:p>
          <a:p>
            <a:pPr lvl="1"/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What the text means!</a:t>
            </a:r>
          </a:p>
          <a:p>
            <a:pPr lvl="1"/>
            <a:endParaRPr lang="en-US" sz="20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Importance of above: rule out improbable </a:t>
            </a:r>
            <a:r>
              <a:rPr lang="en-US" sz="2000" b="1" dirty="0" err="1">
                <a:solidFill>
                  <a:schemeClr val="tx1">
                    <a:alpha val="80000"/>
                  </a:schemeClr>
                </a:solidFill>
              </a:rPr>
              <a:t>interp</a:t>
            </a:r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/reminds us about presuppositions we bring to the text. (Biblical cross not </a:t>
            </a:r>
            <a:r>
              <a:rPr lang="en-US" sz="2000" b="1" dirty="0">
                <a:solidFill>
                  <a:schemeClr val="tx1">
                    <a:alpha val="8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</a:t>
            </a:r>
            <a:r>
              <a:rPr lang="en-US" sz="2000" b="1" dirty="0">
                <a:solidFill>
                  <a:schemeClr val="tx1">
                    <a:alpha val="80000"/>
                  </a:schemeClr>
                </a:solidFill>
              </a:rPr>
              <a:t>, but T)</a:t>
            </a:r>
          </a:p>
          <a:p>
            <a:pPr marL="0" indent="0">
              <a:buNone/>
            </a:pPr>
            <a:endParaRPr lang="en-US" sz="2000" b="1" dirty="0">
              <a:solidFill>
                <a:schemeClr val="tx1">
                  <a:alpha val="80000"/>
                </a:schemeClr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xmlns="" id="{E3020543-B24B-4EC4-8FFC-8DD88EEA91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C49DA8F6-BCC1-4447-B54C-57856834B9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24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DB146403-F3D6-484B-B2ED-97F9565D03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0960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823AC064-BC96-4F32-8AE1-B2FD387548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3F4E6A-7502-4A67-9536-C1AE5CCE9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38" y="47566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</a:rPr>
              <a:t>Where do we Start?</a:t>
            </a:r>
          </a:p>
        </p:txBody>
      </p:sp>
      <p:pic>
        <p:nvPicPr>
          <p:cNvPr id="11" name="Picture 10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A4EE6480-309F-4BBD-97BB-16BA4A7AAE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180" y="307731"/>
            <a:ext cx="3997637" cy="3997637"/>
          </a:xfrm>
          <a:prstGeom prst="rect">
            <a:avLst/>
          </a:prstGeom>
        </p:spPr>
      </p:pic>
      <p:pic>
        <p:nvPicPr>
          <p:cNvPr id="9" name="Content Placeholder 8" descr="Text&#10;&#10;Description automatically generated">
            <a:extLst>
              <a:ext uri="{FF2B5EF4-FFF2-40B4-BE49-F238E27FC236}">
                <a16:creationId xmlns:a16="http://schemas.microsoft.com/office/drawing/2014/main" xmlns="" id="{90FE41A0-DA93-4335-9DAD-0C46C27D84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410" y="307731"/>
            <a:ext cx="4509182" cy="3997637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7E7C77BC-7138-40B1-A15B-20F57A4946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88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xmlns="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xmlns="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A6B58E-4E43-4D7E-8DAB-87A4E5787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The Bible: its authors and message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960A49-1ED0-4AB2-9D69-E400B5813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7381741" cy="6127240"/>
          </a:xfrm>
        </p:spPr>
        <p:txBody>
          <a:bodyPr anchor="ctr">
            <a:noAutofit/>
          </a:bodyPr>
          <a:lstStyle/>
          <a:p>
            <a:r>
              <a:rPr lang="en-US" sz="2000" b="1" dirty="0"/>
              <a:t>Collection of Books </a:t>
            </a:r>
            <a:r>
              <a:rPr lang="en-US" sz="2000" dirty="0"/>
              <a:t>(73 for Catholics; 66 for Protestants) written over 1500 years by over 30 human authors, all of whom were influenced and inspired by the Holy Spirit.</a:t>
            </a:r>
          </a:p>
          <a:p>
            <a:endParaRPr lang="en-US" sz="2000" dirty="0"/>
          </a:p>
          <a:p>
            <a:r>
              <a:rPr lang="en-US" sz="2000" b="1" dirty="0"/>
              <a:t>Original Languages </a:t>
            </a:r>
            <a:r>
              <a:rPr lang="en-US" sz="2000" dirty="0"/>
              <a:t>– Hebrew and Aramaic (OT), Greek (NT)</a:t>
            </a:r>
          </a:p>
          <a:p>
            <a:pPr lvl="1"/>
            <a:r>
              <a:rPr lang="he-IL" sz="2000" dirty="0">
                <a:effectLst/>
                <a:ea typeface="Times New Roman" panose="02020603050405020304" pitchFamily="18" charset="0"/>
                <a:cs typeface="David" panose="020E0502060401010101" pitchFamily="34" charset="-79"/>
              </a:rPr>
              <a:t>בְּרֵאשִׁית, בָּרָא אֱלֹהִים, אֵת הַשָּׁמַיִם, וְאֵת הָאָרֶץ</a:t>
            </a:r>
            <a:r>
              <a:rPr lang="en-US" sz="2000" dirty="0">
                <a:effectLst/>
                <a:ea typeface="Times New Roman" panose="02020603050405020304" pitchFamily="18" charset="0"/>
                <a:cs typeface="David" panose="020E0502060401010101" pitchFamily="34" charset="-79"/>
              </a:rPr>
              <a:t>  - Genesis 1:1</a:t>
            </a:r>
          </a:p>
          <a:p>
            <a:pPr lvl="1"/>
            <a:r>
              <a:rPr lang="el-GR" sz="2000" b="0" i="0" dirty="0">
                <a:effectLst/>
                <a:latin typeface="Times New Roman" panose="02020603050405020304" pitchFamily="18" charset="0"/>
              </a:rPr>
              <a:t>ἐν ἀρχῇ ἦν ὁ λόγος, καὶ ὁ λόγος ἦν πρὸς τὸν θεόν, καὶ θεὸς ἦν ὁ λόγος.</a:t>
            </a:r>
            <a:r>
              <a:rPr lang="en-US" sz="2000" b="0" i="0" dirty="0">
                <a:effectLst/>
                <a:latin typeface="Times New Roman" panose="02020603050405020304" pitchFamily="18" charset="0"/>
              </a:rPr>
              <a:t>  - John 1:1</a:t>
            </a:r>
            <a:endParaRPr lang="el-GR" sz="2000" b="0" i="0" dirty="0"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  <a:p>
            <a:r>
              <a:rPr lang="en-US" sz="2000" b="1" dirty="0"/>
              <a:t>Biblical Message in Three Words</a:t>
            </a:r>
          </a:p>
          <a:p>
            <a:pPr lvl="1"/>
            <a:r>
              <a:rPr lang="en-US" sz="2000" dirty="0"/>
              <a:t>Creation </a:t>
            </a:r>
          </a:p>
          <a:p>
            <a:pPr lvl="1"/>
            <a:r>
              <a:rPr lang="en-US" sz="2000" dirty="0"/>
              <a:t>Fall 	</a:t>
            </a:r>
          </a:p>
          <a:p>
            <a:pPr lvl="1"/>
            <a:r>
              <a:rPr lang="en-US" sz="2000" dirty="0"/>
              <a:t>Redemption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b="1" dirty="0"/>
              <a:t>Biblical Message in Three Sentences (Dan Barbera)</a:t>
            </a:r>
          </a:p>
          <a:p>
            <a:pPr lvl="1"/>
            <a:r>
              <a:rPr lang="en-US" sz="2000" dirty="0"/>
              <a:t>God Made it.</a:t>
            </a:r>
          </a:p>
          <a:p>
            <a:pPr lvl="1"/>
            <a:r>
              <a:rPr lang="en-US" sz="2000" dirty="0"/>
              <a:t>We Broke it.</a:t>
            </a:r>
          </a:p>
          <a:p>
            <a:pPr lvl="1"/>
            <a:r>
              <a:rPr lang="en-US" sz="2000" dirty="0"/>
              <a:t>Jesus Fixes it.</a:t>
            </a:r>
          </a:p>
        </p:txBody>
      </p:sp>
    </p:spTree>
    <p:extLst>
      <p:ext uri="{BB962C8B-B14F-4D97-AF65-F5344CB8AC3E}">
        <p14:creationId xmlns:p14="http://schemas.microsoft.com/office/powerpoint/2010/main" val="302742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16A3EC-4C68-4893-A041-BDEC358A8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Different Parts of the Bible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F40C4B-151B-4866-AC09-4808F85F6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Hebrew Bible (OT) - </a:t>
            </a:r>
            <a:r>
              <a:rPr lang="en-US" dirty="0" err="1"/>
              <a:t>TaNaKh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1360114-603F-4203-A516-E44A3628BA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Ta = </a:t>
            </a:r>
            <a:r>
              <a:rPr lang="en-US" b="1" dirty="0">
                <a:solidFill>
                  <a:srgbClr val="00B050"/>
                </a:solidFill>
              </a:rPr>
              <a:t>Torah (Law)</a:t>
            </a:r>
          </a:p>
          <a:p>
            <a:pPr lvl="1"/>
            <a:r>
              <a:rPr lang="en-US" dirty="0"/>
              <a:t>Genesis, Exodus, Leviticus, Numbers, Deuteronomy</a:t>
            </a:r>
          </a:p>
          <a:p>
            <a:r>
              <a:rPr lang="en-US" dirty="0"/>
              <a:t>Na = </a:t>
            </a:r>
            <a:r>
              <a:rPr lang="en-US" b="1" dirty="0" err="1">
                <a:solidFill>
                  <a:srgbClr val="7030A0"/>
                </a:solidFill>
              </a:rPr>
              <a:t>Nebiim</a:t>
            </a:r>
            <a:r>
              <a:rPr lang="en-US" b="1" dirty="0">
                <a:solidFill>
                  <a:srgbClr val="7030A0"/>
                </a:solidFill>
              </a:rPr>
              <a:t> (Prophets)</a:t>
            </a:r>
          </a:p>
          <a:p>
            <a:pPr lvl="1"/>
            <a:r>
              <a:rPr lang="en-US" b="1" dirty="0"/>
              <a:t>Former</a:t>
            </a:r>
            <a:r>
              <a:rPr lang="en-US" dirty="0"/>
              <a:t> – Joshua, Judges, 1 and 2 Samuel, 1 and 2 Kings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b="1" dirty="0"/>
              <a:t>Latter</a:t>
            </a:r>
            <a:r>
              <a:rPr lang="en-US" dirty="0"/>
              <a:t> – Isaiah, Jeremiah, Ezekiel, Book of 12</a:t>
            </a:r>
          </a:p>
          <a:p>
            <a:r>
              <a:rPr lang="en-US" dirty="0" err="1"/>
              <a:t>Kh</a:t>
            </a:r>
            <a:r>
              <a:rPr lang="en-US" dirty="0"/>
              <a:t> = </a:t>
            </a:r>
            <a:r>
              <a:rPr lang="en-US" b="1" dirty="0" err="1">
                <a:solidFill>
                  <a:srgbClr val="FF0000"/>
                </a:solidFill>
              </a:rPr>
              <a:t>Khetubim</a:t>
            </a:r>
            <a:r>
              <a:rPr lang="en-US" b="1" dirty="0">
                <a:solidFill>
                  <a:srgbClr val="FF0000"/>
                </a:solidFill>
              </a:rPr>
              <a:t> (Writings)</a:t>
            </a:r>
          </a:p>
          <a:p>
            <a:pPr lvl="1"/>
            <a:r>
              <a:rPr lang="en-US" dirty="0"/>
              <a:t>Psalms, Proverbs, Job, Song of Solomon, Ruth, Lamentations, Ecclesiastes, Esther, Daniel, Ezra, Nehemiah, 1 and 2 Chronicles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D7B7441-63C3-4A92-8E84-AD27B946D1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New Testament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C6CFE2B-6362-47FB-9C41-EADD66A4D45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Gospels</a:t>
            </a:r>
          </a:p>
          <a:p>
            <a:pPr lvl="1"/>
            <a:r>
              <a:rPr lang="en-US" dirty="0"/>
              <a:t>Matthew, Mark, Luke, John</a:t>
            </a:r>
          </a:p>
          <a:p>
            <a:r>
              <a:rPr lang="en-US" b="1" dirty="0">
                <a:solidFill>
                  <a:srgbClr val="002060"/>
                </a:solidFill>
              </a:rPr>
              <a:t>History</a:t>
            </a:r>
          </a:p>
          <a:p>
            <a:pPr lvl="1"/>
            <a:r>
              <a:rPr lang="en-US" dirty="0"/>
              <a:t>Acts</a:t>
            </a:r>
          </a:p>
          <a:p>
            <a:r>
              <a:rPr lang="en-US" b="1" dirty="0"/>
              <a:t>Epistles</a:t>
            </a:r>
          </a:p>
          <a:p>
            <a:pPr lvl="1"/>
            <a:r>
              <a:rPr lang="en-US" dirty="0"/>
              <a:t>Romans, 1 and 2 Corinthians, Galatians, Ephesians, Philippians, Colossians, 1  and 2 Thessalonians, 1 and 2 Timothy, Titus, Philemon, Hebrews, James, 1 and 2 Peter, 1-3 John, Jude</a:t>
            </a: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Apocalypse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Revelation</a:t>
            </a:r>
          </a:p>
        </p:txBody>
      </p:sp>
    </p:spTree>
    <p:extLst>
      <p:ext uri="{BB962C8B-B14F-4D97-AF65-F5344CB8AC3E}">
        <p14:creationId xmlns:p14="http://schemas.microsoft.com/office/powerpoint/2010/main" val="418695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08E89D5E-1885-4160-AC77-CC471DD1D0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6211BD-74E4-4B1B-ADD0-113AA8069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en-US"/>
              <a:t>Examples of Different Genres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EC15C128-8E68-44BD-BF94-FBA9CA4B03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85304" y="2395983"/>
            <a:ext cx="0" cy="2228850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689A6351-F7FC-4ED9-94FF-838D5CF3FD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3523840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4086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>
            <a:extLst>
              <a:ext uri="{FF2B5EF4-FFF2-40B4-BE49-F238E27FC236}">
                <a16:creationId xmlns:a16="http://schemas.microsoft.com/office/drawing/2014/main" xmlns="" id="{F56F5174-31D9-4DBB-AAB7-A1FD7BDB13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1">
            <a:extLst>
              <a:ext uri="{FF2B5EF4-FFF2-40B4-BE49-F238E27FC236}">
                <a16:creationId xmlns:a16="http://schemas.microsoft.com/office/drawing/2014/main" xmlns="" id="{AE113210-7872-481A-ADE6-3A05CCAF5E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466B24-0AE7-4680-ACFC-83BB6F460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000000"/>
                </a:solidFill>
              </a:rPr>
              <a:t>Examples of Different Genres (Cont.)</a:t>
            </a:r>
          </a:p>
        </p:txBody>
      </p:sp>
      <p:sp>
        <p:nvSpPr>
          <p:cNvPr id="18" name="Freeform 62">
            <a:extLst>
              <a:ext uri="{FF2B5EF4-FFF2-40B4-BE49-F238E27FC236}">
                <a16:creationId xmlns:a16="http://schemas.microsoft.com/office/drawing/2014/main" xmlns="" id="{F9A95BEE-6BB1-4A28-A8E6-A34B2E42EF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close - up of a person&#10;&#10;Description automatically generated with medium confidence">
            <a:extLst>
              <a:ext uri="{FF2B5EF4-FFF2-40B4-BE49-F238E27FC236}">
                <a16:creationId xmlns:a16="http://schemas.microsoft.com/office/drawing/2014/main" xmlns="" id="{0138C12E-69C1-4AB0-9A20-071978D2660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95" r="24002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43EFBB-09BB-4F0B-A03B-4D1FA38AA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harter"/>
              </a:rPr>
              <a:t>You may write me down in history</a:t>
            </a:r>
          </a:p>
          <a:p>
            <a:pPr marL="0" indent="0"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harter"/>
              </a:rPr>
              <a:t>	With your bitter, twisted lies,</a:t>
            </a:r>
          </a:p>
          <a:p>
            <a:pPr marL="0" indent="0"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harter"/>
              </a:rPr>
              <a:t>You may tread me in the very dirt	</a:t>
            </a:r>
          </a:p>
          <a:p>
            <a:pPr marL="0" indent="0"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harter"/>
              </a:rPr>
              <a:t>	But still, like dust, I’ll rise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89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FEF085B8-A2C0-4A6F-B663-CCC56F3CD3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xmlns="" id="{2658F6D6-96E0-421A-96D6-3DF4040085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xmlns="" id="{3CF62545-93A0-4FD5-9B48-48DCA794CB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BA3718-5B08-4E3B-BEA9-430D1AC73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Bible contains different genres.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34C5FA-8E3F-4D80-997B-B3383597B5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0833"/>
            <a:ext cx="5096934" cy="4166130"/>
          </a:xfrm>
        </p:spPr>
        <p:txBody>
          <a:bodyPr>
            <a:normAutofit/>
          </a:bodyPr>
          <a:lstStyle/>
          <a:p>
            <a:r>
              <a:rPr lang="en-US" sz="2000" dirty="0"/>
              <a:t>Narratives</a:t>
            </a:r>
          </a:p>
          <a:p>
            <a:pPr lvl="1"/>
            <a:r>
              <a:rPr lang="en-US" sz="2000" dirty="0"/>
              <a:t>stories illustrating what God is doing to or through people</a:t>
            </a:r>
          </a:p>
          <a:p>
            <a:r>
              <a:rPr lang="en-US" sz="2000" dirty="0"/>
              <a:t>Law(s)</a:t>
            </a:r>
          </a:p>
          <a:p>
            <a:pPr lvl="1"/>
            <a:r>
              <a:rPr lang="en-US" sz="2000" dirty="0"/>
              <a:t>Standards given by God to regulate His people. One followed these laws not to become a member of God’s community but as a response of gratitude to God’s act of redemption/deliverance. </a:t>
            </a:r>
          </a:p>
          <a:p>
            <a:r>
              <a:rPr lang="en-US" sz="2000" dirty="0"/>
              <a:t>Prophetic Literature</a:t>
            </a:r>
          </a:p>
          <a:p>
            <a:pPr lvl="1"/>
            <a:r>
              <a:rPr lang="en-US" sz="2000" dirty="0"/>
              <a:t>Enforced God’s Covenant by reminding about blessings/curses of the Law.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175862D-C61D-4D80-8A28-276757CE7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866" y="2010833"/>
            <a:ext cx="5096933" cy="4166130"/>
          </a:xfrm>
        </p:spPr>
        <p:txBody>
          <a:bodyPr>
            <a:normAutofit/>
          </a:bodyPr>
          <a:lstStyle/>
          <a:p>
            <a:r>
              <a:rPr lang="en-US" sz="1900" dirty="0"/>
              <a:t>Gospels</a:t>
            </a:r>
          </a:p>
          <a:p>
            <a:pPr lvl="1"/>
            <a:r>
              <a:rPr lang="en-US" sz="1900" dirty="0"/>
              <a:t>Books about the life and teaching of Jesus. Crucial to understanding the gospels is a familiarity with the kingdom of God that Jesus’ ministry brings about.</a:t>
            </a:r>
          </a:p>
          <a:p>
            <a:r>
              <a:rPr lang="en-US" sz="1900" dirty="0"/>
              <a:t>Parables</a:t>
            </a:r>
          </a:p>
          <a:p>
            <a:pPr lvl="1"/>
            <a:r>
              <a:rPr lang="en-US" sz="1900" dirty="0"/>
              <a:t>“told to address and capture the hearers, to bring them up short about their own actions, or to cause them to respond in some way to Jesus and His ministry”</a:t>
            </a:r>
          </a:p>
          <a:p>
            <a:r>
              <a:rPr lang="en-US" sz="1900" dirty="0"/>
              <a:t>Psalms</a:t>
            </a:r>
          </a:p>
          <a:p>
            <a:pPr lvl="1"/>
            <a:r>
              <a:rPr lang="en-US" sz="1900" dirty="0"/>
              <a:t>Songs/prayers expressing the whole range of human emotions to God.</a:t>
            </a:r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3766352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3">
            <a:extLst>
              <a:ext uri="{FF2B5EF4-FFF2-40B4-BE49-F238E27FC236}">
                <a16:creationId xmlns:a16="http://schemas.microsoft.com/office/drawing/2014/main" xmlns="" id="{E3BF711F-F9A0-4EA4-B156-A79E9F3624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15">
            <a:extLst>
              <a:ext uri="{FF2B5EF4-FFF2-40B4-BE49-F238E27FC236}">
                <a16:creationId xmlns:a16="http://schemas.microsoft.com/office/drawing/2014/main" xmlns="" id="{B83D307E-DF68-43F8-97CE-0AAE950A71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271255" y="-1"/>
            <a:ext cx="7649490" cy="5728133"/>
            <a:chOff x="329184" y="1"/>
            <a:chExt cx="524256" cy="572813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5546E3D2-37BF-4528-9851-2B2F628234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329184" y="5728134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17">
              <a:extLst>
                <a:ext uri="{FF2B5EF4-FFF2-40B4-BE49-F238E27FC236}">
                  <a16:creationId xmlns:a16="http://schemas.microsoft.com/office/drawing/2014/main" xmlns="" id="{752A0C69-DC4E-4FC0-843C-BAA27B3A56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8ED94938-268E-4C0A-A08A-B3980C78BA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6464" y="318045"/>
            <a:ext cx="10999072" cy="53251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3F7D3B-07A5-40A0-ADD0-DFE288658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232" y="3801738"/>
            <a:ext cx="10071536" cy="9297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Context Matters!!!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626830-D553-4EE7-B906-2B221B792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232" y="4861899"/>
            <a:ext cx="10071536" cy="4483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“I Love this course!”</a:t>
            </a:r>
          </a:p>
        </p:txBody>
      </p:sp>
      <p:pic>
        <p:nvPicPr>
          <p:cNvPr id="9" name="Picture 8" descr="A person in a suit standing in front of a whiteboard&#10;&#10;Description automatically generated with medium confidence">
            <a:extLst>
              <a:ext uri="{FF2B5EF4-FFF2-40B4-BE49-F238E27FC236}">
                <a16:creationId xmlns:a16="http://schemas.microsoft.com/office/drawing/2014/main" xmlns="" id="{D25BA83C-F281-44D3-9C66-931A74A0DC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1" r="9203" b="3"/>
          <a:stretch/>
        </p:blipFill>
        <p:spPr>
          <a:xfrm>
            <a:off x="904492" y="772621"/>
            <a:ext cx="3292790" cy="2663137"/>
          </a:xfrm>
          <a:prstGeom prst="rect">
            <a:avLst/>
          </a:prstGeom>
        </p:spPr>
      </p:pic>
      <p:pic>
        <p:nvPicPr>
          <p:cNvPr id="5" name="Picture 4" descr="A picture containing person, table, sitting, indoor&#10;&#10;Description automatically generated">
            <a:extLst>
              <a:ext uri="{FF2B5EF4-FFF2-40B4-BE49-F238E27FC236}">
                <a16:creationId xmlns:a16="http://schemas.microsoft.com/office/drawing/2014/main" xmlns="" id="{621D1DDE-0F5D-4D96-B504-E03AC86AA40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" r="17541" b="2"/>
          <a:stretch/>
        </p:blipFill>
        <p:spPr>
          <a:xfrm>
            <a:off x="4457293" y="772621"/>
            <a:ext cx="3292790" cy="2663137"/>
          </a:xfrm>
          <a:prstGeom prst="rect">
            <a:avLst/>
          </a:prstGeom>
        </p:spPr>
      </p:pic>
      <p:pic>
        <p:nvPicPr>
          <p:cNvPr id="7" name="Picture 6" descr="A picture containing grass, golf, athletic game, green&#10;&#10;Description automatically generated">
            <a:extLst>
              <a:ext uri="{FF2B5EF4-FFF2-40B4-BE49-F238E27FC236}">
                <a16:creationId xmlns:a16="http://schemas.microsoft.com/office/drawing/2014/main" xmlns="" id="{098AB3D9-79B5-44FE-AF38-E9D9FDDB46A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9" r="23392" b="-1"/>
          <a:stretch/>
        </p:blipFill>
        <p:spPr>
          <a:xfrm>
            <a:off x="8015984" y="772621"/>
            <a:ext cx="3292790" cy="2663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54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795</Words>
  <Application>Microsoft Office PowerPoint</Application>
  <PresentationFormat>Custom</PresentationFormat>
  <Paragraphs>106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Bible</vt:lpstr>
      <vt:lpstr>Good Interpretation (2 Parts)</vt:lpstr>
      <vt:lpstr>Where do we Start?</vt:lpstr>
      <vt:lpstr>The Bible: its authors and message</vt:lpstr>
      <vt:lpstr>The Different Parts of the Bible</vt:lpstr>
      <vt:lpstr>Examples of Different Genres</vt:lpstr>
      <vt:lpstr>Examples of Different Genres (Cont.)</vt:lpstr>
      <vt:lpstr>The Bible contains different genres.</vt:lpstr>
      <vt:lpstr>Context Matters!!!</vt:lpstr>
      <vt:lpstr>Biblical Contexts</vt:lpstr>
      <vt:lpstr>Steps to take in Interpretation</vt:lpstr>
      <vt:lpstr>Occasion of 1 Timothy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Bible</dc:title>
  <dc:creator>Pat and April Bowman</dc:creator>
  <cp:lastModifiedBy>Laurie</cp:lastModifiedBy>
  <cp:revision>35</cp:revision>
  <dcterms:created xsi:type="dcterms:W3CDTF">2021-02-04T21:41:19Z</dcterms:created>
  <dcterms:modified xsi:type="dcterms:W3CDTF">2021-11-23T19:04:00Z</dcterms:modified>
</cp:coreProperties>
</file>