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7" r:id="rId3"/>
    <p:sldId id="286" r:id="rId4"/>
    <p:sldId id="287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74C-35EA-4716-871A-F2CCD20DFB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8F38-E105-4933-BC92-2F0C2FC0E9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5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874C-35EA-4716-871A-F2CCD20DFB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8F38-E105-4933-BC92-2F0C2FC0E9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6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59624" cy="61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4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6290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68" y="1388534"/>
            <a:ext cx="5901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Habakkuk’s First Complaint: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4067" y="3306232"/>
            <a:ext cx="4910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Israel is Perverting Justice </a:t>
            </a:r>
          </a:p>
        </p:txBody>
      </p:sp>
    </p:spTree>
    <p:extLst>
      <p:ext uri="{BB962C8B-B14F-4D97-AF65-F5344CB8AC3E}">
        <p14:creationId xmlns:p14="http://schemas.microsoft.com/office/powerpoint/2010/main" val="350949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6290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68" y="1388534"/>
            <a:ext cx="5901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Habakkuk’s Second Complaint: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4067" y="3306232"/>
            <a:ext cx="4910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JULIAN" panose="02000000000000000000" pitchFamily="2" charset="0"/>
              </a:rPr>
              <a:t>God is Perverting Justice </a:t>
            </a:r>
          </a:p>
        </p:txBody>
      </p:sp>
    </p:spTree>
    <p:extLst>
      <p:ext uri="{BB962C8B-B14F-4D97-AF65-F5344CB8AC3E}">
        <p14:creationId xmlns:p14="http://schemas.microsoft.com/office/powerpoint/2010/main" val="63133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59624" cy="615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3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bakkuk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r="6599"/>
          <a:stretch/>
        </p:blipFill>
        <p:spPr bwMode="auto">
          <a:xfrm>
            <a:off x="1524000" y="0"/>
            <a:ext cx="9151538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075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 JULIAN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Anderson</dc:creator>
  <cp:lastModifiedBy>Craig Anderson</cp:lastModifiedBy>
  <cp:revision>1</cp:revision>
  <dcterms:created xsi:type="dcterms:W3CDTF">2020-09-19T14:42:44Z</dcterms:created>
  <dcterms:modified xsi:type="dcterms:W3CDTF">2020-09-19T14:42:59Z</dcterms:modified>
</cp:coreProperties>
</file>