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63" r:id="rId3"/>
    <p:sldId id="270" r:id="rId4"/>
    <p:sldId id="272" r:id="rId5"/>
    <p:sldId id="271" r:id="rId6"/>
    <p:sldId id="273" r:id="rId7"/>
    <p:sldId id="279" r:id="rId8"/>
    <p:sldId id="280" r:id="rId9"/>
    <p:sldId id="274" r:id="rId10"/>
    <p:sldId id="276" r:id="rId11"/>
    <p:sldId id="277" r:id="rId12"/>
    <p:sldId id="264"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8593" autoAdjust="0"/>
    <p:restoredTop sz="94660"/>
  </p:normalViewPr>
  <p:slideViewPr>
    <p:cSldViewPr>
      <p:cViewPr varScale="1">
        <p:scale>
          <a:sx n="113" d="100"/>
          <a:sy n="113" d="100"/>
        </p:scale>
        <p:origin x="-219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56A161-2CCB-459D-909D-EEDE570110A8}" type="datetimeFigureOut">
              <a:rPr lang="en-US" smtClean="0"/>
              <a:t>8/12/2018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5B2FDE-5F14-49F1-9135-6AF7F8D2999F}" type="slidenum">
              <a:rPr lang="en-US" smtClean="0"/>
              <a:t>‹#›</a:t>
            </a:fld>
            <a:endParaRPr lang="en-US"/>
          </a:p>
        </p:txBody>
      </p:sp>
    </p:spTree>
    <p:extLst>
      <p:ext uri="{BB962C8B-B14F-4D97-AF65-F5344CB8AC3E}">
        <p14:creationId xmlns:p14="http://schemas.microsoft.com/office/powerpoint/2010/main" val="1881411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56A161-2CCB-459D-909D-EEDE570110A8}" type="datetimeFigureOut">
              <a:rPr lang="en-US" smtClean="0"/>
              <a:t>8/12/2018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5B2FDE-5F14-49F1-9135-6AF7F8D2999F}" type="slidenum">
              <a:rPr lang="en-US" smtClean="0"/>
              <a:t>‹#›</a:t>
            </a:fld>
            <a:endParaRPr lang="en-US"/>
          </a:p>
        </p:txBody>
      </p:sp>
    </p:spTree>
    <p:extLst>
      <p:ext uri="{BB962C8B-B14F-4D97-AF65-F5344CB8AC3E}">
        <p14:creationId xmlns:p14="http://schemas.microsoft.com/office/powerpoint/2010/main" val="1362704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56A161-2CCB-459D-909D-EEDE570110A8}" type="datetimeFigureOut">
              <a:rPr lang="en-US" smtClean="0"/>
              <a:t>8/12/2018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5B2FDE-5F14-49F1-9135-6AF7F8D2999F}" type="slidenum">
              <a:rPr lang="en-US" smtClean="0"/>
              <a:t>‹#›</a:t>
            </a:fld>
            <a:endParaRPr lang="en-US"/>
          </a:p>
        </p:txBody>
      </p:sp>
    </p:spTree>
    <p:extLst>
      <p:ext uri="{BB962C8B-B14F-4D97-AF65-F5344CB8AC3E}">
        <p14:creationId xmlns:p14="http://schemas.microsoft.com/office/powerpoint/2010/main" val="3018260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56A161-2CCB-459D-909D-EEDE570110A8}" type="datetimeFigureOut">
              <a:rPr lang="en-US" smtClean="0"/>
              <a:t>8/12/2018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5B2FDE-5F14-49F1-9135-6AF7F8D2999F}" type="slidenum">
              <a:rPr lang="en-US" smtClean="0"/>
              <a:t>‹#›</a:t>
            </a:fld>
            <a:endParaRPr lang="en-US"/>
          </a:p>
        </p:txBody>
      </p:sp>
    </p:spTree>
    <p:extLst>
      <p:ext uri="{BB962C8B-B14F-4D97-AF65-F5344CB8AC3E}">
        <p14:creationId xmlns:p14="http://schemas.microsoft.com/office/powerpoint/2010/main" val="235098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56A161-2CCB-459D-909D-EEDE570110A8}" type="datetimeFigureOut">
              <a:rPr lang="en-US" smtClean="0"/>
              <a:t>8/12/2018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5B2FDE-5F14-49F1-9135-6AF7F8D2999F}" type="slidenum">
              <a:rPr lang="en-US" smtClean="0"/>
              <a:t>‹#›</a:t>
            </a:fld>
            <a:endParaRPr lang="en-US"/>
          </a:p>
        </p:txBody>
      </p:sp>
    </p:spTree>
    <p:extLst>
      <p:ext uri="{BB962C8B-B14F-4D97-AF65-F5344CB8AC3E}">
        <p14:creationId xmlns:p14="http://schemas.microsoft.com/office/powerpoint/2010/main" val="621462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56A161-2CCB-459D-909D-EEDE570110A8}" type="datetimeFigureOut">
              <a:rPr lang="en-US" smtClean="0"/>
              <a:t>8/12/2018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5B2FDE-5F14-49F1-9135-6AF7F8D2999F}" type="slidenum">
              <a:rPr lang="en-US" smtClean="0"/>
              <a:t>‹#›</a:t>
            </a:fld>
            <a:endParaRPr lang="en-US"/>
          </a:p>
        </p:txBody>
      </p:sp>
    </p:spTree>
    <p:extLst>
      <p:ext uri="{BB962C8B-B14F-4D97-AF65-F5344CB8AC3E}">
        <p14:creationId xmlns:p14="http://schemas.microsoft.com/office/powerpoint/2010/main" val="4235498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56A161-2CCB-459D-909D-EEDE570110A8}" type="datetimeFigureOut">
              <a:rPr lang="en-US" smtClean="0"/>
              <a:t>8/12/2018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5B2FDE-5F14-49F1-9135-6AF7F8D2999F}" type="slidenum">
              <a:rPr lang="en-US" smtClean="0"/>
              <a:t>‹#›</a:t>
            </a:fld>
            <a:endParaRPr lang="en-US"/>
          </a:p>
        </p:txBody>
      </p:sp>
    </p:spTree>
    <p:extLst>
      <p:ext uri="{BB962C8B-B14F-4D97-AF65-F5344CB8AC3E}">
        <p14:creationId xmlns:p14="http://schemas.microsoft.com/office/powerpoint/2010/main" val="34678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56A161-2CCB-459D-909D-EEDE570110A8}" type="datetimeFigureOut">
              <a:rPr lang="en-US" smtClean="0"/>
              <a:t>8/12/2018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5B2FDE-5F14-49F1-9135-6AF7F8D2999F}" type="slidenum">
              <a:rPr lang="en-US" smtClean="0"/>
              <a:t>‹#›</a:t>
            </a:fld>
            <a:endParaRPr lang="en-US"/>
          </a:p>
        </p:txBody>
      </p:sp>
    </p:spTree>
    <p:extLst>
      <p:ext uri="{BB962C8B-B14F-4D97-AF65-F5344CB8AC3E}">
        <p14:creationId xmlns:p14="http://schemas.microsoft.com/office/powerpoint/2010/main" val="2815114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56A161-2CCB-459D-909D-EEDE570110A8}" type="datetimeFigureOut">
              <a:rPr lang="en-US" smtClean="0"/>
              <a:t>8/12/2018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5B2FDE-5F14-49F1-9135-6AF7F8D2999F}" type="slidenum">
              <a:rPr lang="en-US" smtClean="0"/>
              <a:t>‹#›</a:t>
            </a:fld>
            <a:endParaRPr lang="en-US"/>
          </a:p>
        </p:txBody>
      </p:sp>
    </p:spTree>
    <p:extLst>
      <p:ext uri="{BB962C8B-B14F-4D97-AF65-F5344CB8AC3E}">
        <p14:creationId xmlns:p14="http://schemas.microsoft.com/office/powerpoint/2010/main" val="659817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56A161-2CCB-459D-909D-EEDE570110A8}" type="datetimeFigureOut">
              <a:rPr lang="en-US" smtClean="0"/>
              <a:t>8/12/2018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5B2FDE-5F14-49F1-9135-6AF7F8D2999F}" type="slidenum">
              <a:rPr lang="en-US" smtClean="0"/>
              <a:t>‹#›</a:t>
            </a:fld>
            <a:endParaRPr lang="en-US"/>
          </a:p>
        </p:txBody>
      </p:sp>
    </p:spTree>
    <p:extLst>
      <p:ext uri="{BB962C8B-B14F-4D97-AF65-F5344CB8AC3E}">
        <p14:creationId xmlns:p14="http://schemas.microsoft.com/office/powerpoint/2010/main" val="2508131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56A161-2CCB-459D-909D-EEDE570110A8}" type="datetimeFigureOut">
              <a:rPr lang="en-US" smtClean="0"/>
              <a:t>8/12/2018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5B2FDE-5F14-49F1-9135-6AF7F8D2999F}" type="slidenum">
              <a:rPr lang="en-US" smtClean="0"/>
              <a:t>‹#›</a:t>
            </a:fld>
            <a:endParaRPr lang="en-US"/>
          </a:p>
        </p:txBody>
      </p:sp>
    </p:spTree>
    <p:extLst>
      <p:ext uri="{BB962C8B-B14F-4D97-AF65-F5344CB8AC3E}">
        <p14:creationId xmlns:p14="http://schemas.microsoft.com/office/powerpoint/2010/main" val="3273334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extLst>
              <a:ext uri="{BEBA8EAE-BF5A-486C-A8C5-ECC9F3942E4B}">
                <a14:imgProps xmlns:a14="http://schemas.microsoft.com/office/drawing/2010/main">
                  <a14:imgLayer r:embed="rId14">
                    <a14:imgEffect>
                      <a14:colorTemperature colorTemp="7200"/>
                    </a14:imgEffect>
                    <a14:imgEffect>
                      <a14:saturation sat="200000"/>
                    </a14:imgEffect>
                    <a14:imgEffect>
                      <a14:brightnessContrast bright="-20000" contrast="2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56A161-2CCB-459D-909D-EEDE570110A8}" type="datetimeFigureOut">
              <a:rPr lang="en-US" smtClean="0"/>
              <a:t>8/12/2018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5B2FDE-5F14-49F1-9135-6AF7F8D2999F}" type="slidenum">
              <a:rPr lang="en-US" smtClean="0"/>
              <a:t>‹#›</a:t>
            </a:fld>
            <a:endParaRPr lang="en-US"/>
          </a:p>
        </p:txBody>
      </p:sp>
    </p:spTree>
    <p:extLst>
      <p:ext uri="{BB962C8B-B14F-4D97-AF65-F5344CB8AC3E}">
        <p14:creationId xmlns:p14="http://schemas.microsoft.com/office/powerpoint/2010/main" val="23483471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685800"/>
            <a:ext cx="7315200" cy="960328"/>
          </a:xfrm>
          <a:prstGeom prst="rect">
            <a:avLst/>
          </a:prstGeom>
        </p:spPr>
        <p:txBody>
          <a:bodyPr wrap="square">
            <a:spAutoFit/>
          </a:bodyPr>
          <a:lstStyle/>
          <a:p>
            <a:pPr>
              <a:lnSpc>
                <a:spcPct val="150000"/>
              </a:lnSpc>
            </a:pPr>
            <a:r>
              <a:rPr lang="en-US" sz="2000" dirty="0" smtClean="0">
                <a:solidFill>
                  <a:schemeClr val="bg1"/>
                </a:solidFill>
                <a:latin typeface="Times New Roman" panose="02020603050405020304" pitchFamily="18" charset="0"/>
                <a:cs typeface="Times New Roman" panose="02020603050405020304" pitchFamily="18" charset="0"/>
              </a:rPr>
              <a:t>Hope </a:t>
            </a:r>
            <a:r>
              <a:rPr lang="en-US" sz="2000" dirty="0">
                <a:solidFill>
                  <a:schemeClr val="bg1"/>
                </a:solidFill>
                <a:latin typeface="Times New Roman" panose="02020603050405020304" pitchFamily="18" charset="0"/>
                <a:cs typeface="Times New Roman" panose="02020603050405020304" pitchFamily="18" charset="0"/>
              </a:rPr>
              <a:t>deferred makes the heart sick, </a:t>
            </a:r>
            <a:endParaRPr lang="en-US" sz="2000" dirty="0" smtClean="0">
              <a:solidFill>
                <a:schemeClr val="bg1"/>
              </a:solidFill>
              <a:latin typeface="Times New Roman" panose="02020603050405020304" pitchFamily="18" charset="0"/>
              <a:cs typeface="Times New Roman" panose="02020603050405020304" pitchFamily="18" charset="0"/>
            </a:endParaRPr>
          </a:p>
          <a:p>
            <a:pPr marL="228600" indent="-228600">
              <a:lnSpc>
                <a:spcPct val="150000"/>
              </a:lnSpc>
            </a:pPr>
            <a:r>
              <a:rPr lang="en-US" sz="2000" dirty="0">
                <a:solidFill>
                  <a:schemeClr val="bg1"/>
                </a:solidFill>
                <a:latin typeface="Times New Roman" panose="02020603050405020304" pitchFamily="18" charset="0"/>
                <a:cs typeface="Times New Roman" panose="02020603050405020304" pitchFamily="18" charset="0"/>
              </a:rPr>
              <a:t>	</a:t>
            </a:r>
            <a:r>
              <a:rPr lang="en-US" sz="2000" dirty="0" smtClean="0">
                <a:solidFill>
                  <a:schemeClr val="bg1"/>
                </a:solidFill>
                <a:latin typeface="Times New Roman" panose="02020603050405020304" pitchFamily="18" charset="0"/>
                <a:cs typeface="Times New Roman" panose="02020603050405020304" pitchFamily="18" charset="0"/>
              </a:rPr>
              <a:t>but </a:t>
            </a:r>
            <a:r>
              <a:rPr lang="en-US" sz="2000" dirty="0">
                <a:solidFill>
                  <a:schemeClr val="bg1"/>
                </a:solidFill>
                <a:latin typeface="Times New Roman" panose="02020603050405020304" pitchFamily="18" charset="0"/>
                <a:cs typeface="Times New Roman" panose="02020603050405020304" pitchFamily="18" charset="0"/>
              </a:rPr>
              <a:t>a longing fulfilled is a tree of life.	</a:t>
            </a:r>
            <a:endParaRPr lang="en-US" sz="2000" b="1" dirty="0" smtClean="0">
              <a:solidFill>
                <a:schemeClr val="bg1"/>
              </a:solidFill>
              <a:effectLst>
                <a:outerShdw blurRad="50800" dist="38100" dir="2700000" algn="tl" rotWithShape="0">
                  <a:prstClr val="black"/>
                </a:outerShdw>
              </a:effectLst>
              <a:latin typeface="Times New Roman" panose="02020603050405020304" pitchFamily="18" charset="0"/>
              <a:ea typeface="Calibri"/>
              <a:cs typeface="Times New Roman" panose="02020603050405020304" pitchFamily="18" charset="0"/>
            </a:endParaRPr>
          </a:p>
        </p:txBody>
      </p:sp>
      <p:sp>
        <p:nvSpPr>
          <p:cNvPr id="3" name="Rectangle 2"/>
          <p:cNvSpPr/>
          <p:nvPr/>
        </p:nvSpPr>
        <p:spPr>
          <a:xfrm>
            <a:off x="533400" y="316468"/>
            <a:ext cx="2133918" cy="461665"/>
          </a:xfrm>
          <a:prstGeom prst="rect">
            <a:avLst/>
          </a:prstGeom>
        </p:spPr>
        <p:txBody>
          <a:bodyPr wrap="none">
            <a:spAutoFit/>
          </a:bodyPr>
          <a:lstStyle/>
          <a:p>
            <a:r>
              <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Proverbs 13:12 </a:t>
            </a:r>
          </a:p>
        </p:txBody>
      </p:sp>
    </p:spTree>
    <p:extLst>
      <p:ext uri="{BB962C8B-B14F-4D97-AF65-F5344CB8AC3E}">
        <p14:creationId xmlns:p14="http://schemas.microsoft.com/office/powerpoint/2010/main" val="3298418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685800"/>
            <a:ext cx="7315200" cy="1427955"/>
          </a:xfrm>
          <a:prstGeom prst="rect">
            <a:avLst/>
          </a:prstGeom>
        </p:spPr>
        <p:txBody>
          <a:bodyPr wrap="square">
            <a:spAutoFit/>
          </a:bodyPr>
          <a:lstStyle/>
          <a:p>
            <a:pPr>
              <a:lnSpc>
                <a:spcPct val="150000"/>
              </a:lnSpc>
            </a:pPr>
            <a:r>
              <a:rPr lang="en-US" sz="2000" baseline="30000" dirty="0">
                <a:solidFill>
                  <a:schemeClr val="bg1"/>
                </a:solidFill>
                <a:latin typeface="Times New Roman" panose="02020603050405020304" pitchFamily="18" charset="0"/>
                <a:cs typeface="Times New Roman" panose="02020603050405020304" pitchFamily="18" charset="0"/>
              </a:rPr>
              <a:t>21 </a:t>
            </a:r>
            <a:r>
              <a:rPr lang="en-US" sz="2000" dirty="0">
                <a:solidFill>
                  <a:schemeClr val="bg1"/>
                </a:solidFill>
                <a:latin typeface="Times New Roman" panose="02020603050405020304" pitchFamily="18" charset="0"/>
                <a:cs typeface="Times New Roman" panose="02020603050405020304" pitchFamily="18" charset="0"/>
              </a:rPr>
              <a:t>Now it is God who makes both us and you stand firm in Christ. He anointed us, </a:t>
            </a:r>
            <a:r>
              <a:rPr lang="en-US" sz="2000" baseline="30000" dirty="0">
                <a:solidFill>
                  <a:schemeClr val="bg1"/>
                </a:solidFill>
                <a:latin typeface="Times New Roman" panose="02020603050405020304" pitchFamily="18" charset="0"/>
                <a:cs typeface="Times New Roman" panose="02020603050405020304" pitchFamily="18" charset="0"/>
              </a:rPr>
              <a:t>22 </a:t>
            </a:r>
            <a:r>
              <a:rPr lang="en-US" sz="2000" dirty="0">
                <a:solidFill>
                  <a:schemeClr val="bg1"/>
                </a:solidFill>
                <a:latin typeface="Times New Roman" panose="02020603050405020304" pitchFamily="18" charset="0"/>
                <a:cs typeface="Times New Roman" panose="02020603050405020304" pitchFamily="18" charset="0"/>
              </a:rPr>
              <a:t>set his seal of ownership on us, and put his Spirit in our hearts as a deposit, guaranteeing what is to come.</a:t>
            </a:r>
          </a:p>
        </p:txBody>
      </p:sp>
      <p:sp>
        <p:nvSpPr>
          <p:cNvPr id="3" name="Rectangle 2"/>
          <p:cNvSpPr/>
          <p:nvPr/>
        </p:nvSpPr>
        <p:spPr>
          <a:xfrm>
            <a:off x="533400" y="316468"/>
            <a:ext cx="2884123" cy="461665"/>
          </a:xfrm>
          <a:prstGeom prst="rect">
            <a:avLst/>
          </a:prstGeom>
        </p:spPr>
        <p:txBody>
          <a:bodyPr wrap="none">
            <a:spAutoFit/>
          </a:bodyPr>
          <a:lstStyle/>
          <a:p>
            <a:r>
              <a:rPr lang="en-US" sz="2400" dirty="0">
                <a:solidFill>
                  <a:schemeClr val="bg1"/>
                </a:solidFill>
                <a:effectLst>
                  <a:outerShdw blurRad="50800" dist="38100" dir="2700000" algn="tl" rotWithShape="0">
                    <a:prstClr val="black"/>
                  </a:outerShdw>
                </a:effectLst>
                <a:latin typeface="Times New Roman"/>
                <a:ea typeface="Calibri"/>
              </a:rPr>
              <a:t>2 </a:t>
            </a:r>
            <a:r>
              <a:rPr lang="en-US" sz="2400" dirty="0" smtClean="0">
                <a:solidFill>
                  <a:schemeClr val="bg1"/>
                </a:solidFill>
                <a:effectLst>
                  <a:outerShdw blurRad="50800" dist="38100" dir="2700000" algn="tl" rotWithShape="0">
                    <a:prstClr val="black"/>
                  </a:outerShdw>
                </a:effectLst>
                <a:latin typeface="Times New Roman"/>
                <a:ea typeface="Calibri"/>
              </a:rPr>
              <a:t>Corinthians </a:t>
            </a:r>
            <a:r>
              <a:rPr lang="en-US" sz="2400" dirty="0">
                <a:solidFill>
                  <a:schemeClr val="bg1"/>
                </a:solidFill>
                <a:effectLst>
                  <a:outerShdw blurRad="50800" dist="38100" dir="2700000" algn="tl" rotWithShape="0">
                    <a:prstClr val="black"/>
                  </a:outerShdw>
                </a:effectLst>
                <a:latin typeface="Times New Roman"/>
                <a:ea typeface="Calibri"/>
              </a:rPr>
              <a:t>1:21-22</a:t>
            </a:r>
            <a:endPar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2838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685800"/>
            <a:ext cx="7315200" cy="2812950"/>
          </a:xfrm>
          <a:prstGeom prst="rect">
            <a:avLst/>
          </a:prstGeom>
        </p:spPr>
        <p:txBody>
          <a:bodyPr wrap="square">
            <a:spAutoFit/>
          </a:bodyPr>
          <a:lstStyle/>
          <a:p>
            <a:pPr>
              <a:lnSpc>
                <a:spcPct val="150000"/>
              </a:lnSpc>
            </a:pPr>
            <a:r>
              <a:rPr lang="en-US" sz="2000" dirty="0">
                <a:solidFill>
                  <a:schemeClr val="bg1"/>
                </a:solidFill>
                <a:latin typeface="Times New Roman" panose="02020603050405020304" pitchFamily="18" charset="0"/>
                <a:cs typeface="Times New Roman" panose="02020603050405020304" pitchFamily="18" charset="0"/>
              </a:rPr>
              <a:t>For while we are in this tent, we groan and are burdened, because we do not wish to be unclothed but to be clothed instead with our heavenly dwelling, so that what is mortal may be swallowed up by life. </a:t>
            </a:r>
            <a:r>
              <a:rPr lang="en-US" sz="2000" baseline="30000" dirty="0">
                <a:solidFill>
                  <a:schemeClr val="bg1"/>
                </a:solidFill>
                <a:latin typeface="Times New Roman" panose="02020603050405020304" pitchFamily="18" charset="0"/>
                <a:cs typeface="Times New Roman" panose="02020603050405020304" pitchFamily="18" charset="0"/>
              </a:rPr>
              <a:t>5 </a:t>
            </a:r>
            <a:r>
              <a:rPr lang="en-US" sz="2000" dirty="0">
                <a:solidFill>
                  <a:schemeClr val="bg1"/>
                </a:solidFill>
                <a:latin typeface="Times New Roman" panose="02020603050405020304" pitchFamily="18" charset="0"/>
                <a:cs typeface="Times New Roman" panose="02020603050405020304" pitchFamily="18" charset="0"/>
              </a:rPr>
              <a:t>Now the one who has fashioned us for this very purpose is God, who has given us the Spirit as a deposit, guaranteeing what is to come.</a:t>
            </a:r>
          </a:p>
        </p:txBody>
      </p:sp>
      <p:sp>
        <p:nvSpPr>
          <p:cNvPr id="3" name="Rectangle 2"/>
          <p:cNvSpPr/>
          <p:nvPr/>
        </p:nvSpPr>
        <p:spPr>
          <a:xfrm>
            <a:off x="533400" y="316468"/>
            <a:ext cx="2576346" cy="461665"/>
          </a:xfrm>
          <a:prstGeom prst="rect">
            <a:avLst/>
          </a:prstGeom>
        </p:spPr>
        <p:txBody>
          <a:bodyPr wrap="none">
            <a:spAutoFit/>
          </a:bodyPr>
          <a:lstStyle/>
          <a:p>
            <a:r>
              <a:rPr lang="en-US" sz="2400" dirty="0">
                <a:solidFill>
                  <a:schemeClr val="bg1"/>
                </a:solidFill>
                <a:effectLst>
                  <a:outerShdw blurRad="50800" dist="38100" dir="2700000" algn="tl" rotWithShape="0">
                    <a:prstClr val="black"/>
                  </a:outerShdw>
                </a:effectLst>
                <a:latin typeface="Times New Roman"/>
                <a:ea typeface="Calibri"/>
              </a:rPr>
              <a:t>2 </a:t>
            </a:r>
            <a:r>
              <a:rPr lang="en-US" sz="2400" dirty="0" smtClean="0">
                <a:solidFill>
                  <a:schemeClr val="bg1"/>
                </a:solidFill>
                <a:effectLst>
                  <a:outerShdw blurRad="50800" dist="38100" dir="2700000" algn="tl" rotWithShape="0">
                    <a:prstClr val="black"/>
                  </a:outerShdw>
                </a:effectLst>
                <a:latin typeface="Times New Roman"/>
                <a:ea typeface="Calibri"/>
              </a:rPr>
              <a:t>Corinthians 5:4-5</a:t>
            </a:r>
            <a:endPar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endParaRPr>
          </a:p>
        </p:txBody>
      </p:sp>
      <p:sp>
        <p:nvSpPr>
          <p:cNvPr id="4" name="Rectangle 3"/>
          <p:cNvSpPr/>
          <p:nvPr/>
        </p:nvSpPr>
        <p:spPr>
          <a:xfrm>
            <a:off x="914400" y="4191000"/>
            <a:ext cx="7315200" cy="2351285"/>
          </a:xfrm>
          <a:prstGeom prst="rect">
            <a:avLst/>
          </a:prstGeom>
        </p:spPr>
        <p:txBody>
          <a:bodyPr wrap="square">
            <a:spAutoFit/>
          </a:bodyPr>
          <a:lstStyle/>
          <a:p>
            <a:pPr>
              <a:lnSpc>
                <a:spcPct val="150000"/>
              </a:lnSpc>
            </a:pPr>
            <a:r>
              <a:rPr lang="en-US" sz="2000" dirty="0">
                <a:solidFill>
                  <a:schemeClr val="bg1"/>
                </a:solidFill>
                <a:latin typeface="Times New Roman" panose="02020603050405020304" pitchFamily="18" charset="0"/>
                <a:cs typeface="Times New Roman" panose="02020603050405020304" pitchFamily="18" charset="0"/>
              </a:rPr>
              <a:t>And you also were included in Christ when you heard the message of truth, the gospel of your salvation. When you believed, you were marked in him with a seal, the promised Holy Spirit, </a:t>
            </a:r>
            <a:r>
              <a:rPr lang="en-US" sz="2000" baseline="30000" dirty="0">
                <a:solidFill>
                  <a:schemeClr val="bg1"/>
                </a:solidFill>
                <a:latin typeface="Times New Roman" panose="02020603050405020304" pitchFamily="18" charset="0"/>
                <a:cs typeface="Times New Roman" panose="02020603050405020304" pitchFamily="18" charset="0"/>
              </a:rPr>
              <a:t>14 </a:t>
            </a:r>
            <a:r>
              <a:rPr lang="en-US" sz="2000" dirty="0">
                <a:solidFill>
                  <a:schemeClr val="bg1"/>
                </a:solidFill>
                <a:latin typeface="Times New Roman" panose="02020603050405020304" pitchFamily="18" charset="0"/>
                <a:cs typeface="Times New Roman" panose="02020603050405020304" pitchFamily="18" charset="0"/>
              </a:rPr>
              <a:t>who is a deposit guaranteeing our inheritance until the redemption of those who are God’s possession—to the praise of his glory.</a:t>
            </a:r>
          </a:p>
        </p:txBody>
      </p:sp>
      <p:sp>
        <p:nvSpPr>
          <p:cNvPr id="5" name="Rectangle 4"/>
          <p:cNvSpPr/>
          <p:nvPr/>
        </p:nvSpPr>
        <p:spPr>
          <a:xfrm>
            <a:off x="533400" y="3821668"/>
            <a:ext cx="2465740" cy="461665"/>
          </a:xfrm>
          <a:prstGeom prst="rect">
            <a:avLst/>
          </a:prstGeom>
        </p:spPr>
        <p:txBody>
          <a:bodyPr wrap="none">
            <a:spAutoFit/>
          </a:bodyPr>
          <a:lstStyle/>
          <a:p>
            <a:r>
              <a:rPr lang="en-US" sz="2400" dirty="0" smtClean="0">
                <a:solidFill>
                  <a:schemeClr val="bg1"/>
                </a:solidFill>
                <a:effectLst>
                  <a:outerShdw blurRad="50800" dist="38100" dir="2700000" algn="tl" rotWithShape="0">
                    <a:prstClr val="black"/>
                  </a:outerShdw>
                </a:effectLst>
                <a:latin typeface="Times New Roman"/>
                <a:ea typeface="Calibri"/>
              </a:rPr>
              <a:t>Ephesians 1:13-14</a:t>
            </a:r>
            <a:endPar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3991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5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par>
                                <p:cTn id="16" presetID="10" presetClass="entr" presetSubtype="0" fill="hold" nodeType="with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fade">
                                      <p:cBhvr>
                                        <p:cTn id="18"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685800"/>
            <a:ext cx="7315200" cy="3539430"/>
          </a:xfrm>
          <a:prstGeom prst="rect">
            <a:avLst/>
          </a:prstGeom>
        </p:spPr>
        <p:txBody>
          <a:bodyPr wrap="square">
            <a:spAutoFit/>
          </a:bodyPr>
          <a:lstStyle/>
          <a:p>
            <a:pPr algn="ctr"/>
            <a:r>
              <a:rPr lang="en-US" sz="3200" b="1" dirty="0" smtClean="0">
                <a:solidFill>
                  <a:schemeClr val="bg1"/>
                </a:solidFill>
                <a:effectLst>
                  <a:outerShdw blurRad="50800" dist="38100" dir="2700000" algn="tl" rotWithShape="0">
                    <a:prstClr val="black"/>
                  </a:outerShdw>
                </a:effectLst>
                <a:latin typeface="Times New Roman"/>
                <a:ea typeface="Calibri"/>
              </a:rPr>
              <a:t>Jesus Reflecting </a:t>
            </a:r>
            <a:r>
              <a:rPr lang="en-US" sz="3200" b="1" dirty="0">
                <a:solidFill>
                  <a:schemeClr val="bg1"/>
                </a:solidFill>
                <a:effectLst>
                  <a:outerShdw blurRad="50800" dist="38100" dir="2700000" algn="tl" rotWithShape="0">
                    <a:prstClr val="black"/>
                  </a:outerShdw>
                </a:effectLst>
                <a:latin typeface="Times New Roman"/>
                <a:ea typeface="Calibri"/>
              </a:rPr>
              <a:t>Life</a:t>
            </a:r>
            <a:endParaRPr lang="en-US" sz="3200" dirty="0">
              <a:solidFill>
                <a:schemeClr val="bg1"/>
              </a:solidFill>
              <a:effectLst>
                <a:outerShdw blurRad="50800" dist="38100" dir="2700000" algn="tl" rotWithShape="0">
                  <a:prstClr val="black"/>
                </a:outerShdw>
              </a:effectLst>
              <a:latin typeface="Times New Roman"/>
              <a:ea typeface="Calibri"/>
            </a:endParaRPr>
          </a:p>
          <a:p>
            <a:pPr algn="ctr"/>
            <a:endParaRPr lang="en-US" sz="3200" b="1" dirty="0" smtClean="0">
              <a:solidFill>
                <a:schemeClr val="bg1"/>
              </a:solidFill>
              <a:effectLst>
                <a:outerShdw blurRad="50800" dist="38100" dir="2700000" algn="tl" rotWithShape="0">
                  <a:prstClr val="black"/>
                </a:outerShdw>
              </a:effectLst>
              <a:latin typeface="Times New Roman"/>
              <a:ea typeface="Calibri"/>
            </a:endParaRPr>
          </a:p>
          <a:p>
            <a:pPr algn="ctr"/>
            <a:r>
              <a:rPr lang="en-US" sz="3200" b="1" dirty="0" smtClean="0">
                <a:solidFill>
                  <a:schemeClr val="bg1"/>
                </a:solidFill>
                <a:effectLst>
                  <a:outerShdw blurRad="50800" dist="38100" dir="2700000" algn="tl" rotWithShape="0">
                    <a:prstClr val="black"/>
                  </a:outerShdw>
                </a:effectLst>
                <a:latin typeface="Times New Roman"/>
                <a:ea typeface="Calibri"/>
              </a:rPr>
              <a:t>Spirit </a:t>
            </a:r>
            <a:r>
              <a:rPr lang="en-US" sz="3200" b="1" dirty="0">
                <a:solidFill>
                  <a:schemeClr val="bg1"/>
                </a:solidFill>
                <a:effectLst>
                  <a:outerShdw blurRad="50800" dist="38100" dir="2700000" algn="tl" rotWithShape="0">
                    <a:prstClr val="black"/>
                  </a:outerShdw>
                </a:effectLst>
                <a:latin typeface="Times New Roman"/>
                <a:ea typeface="Calibri"/>
              </a:rPr>
              <a:t>Guided Life</a:t>
            </a:r>
            <a:endParaRPr lang="en-US" sz="3200" dirty="0">
              <a:solidFill>
                <a:schemeClr val="bg1"/>
              </a:solidFill>
              <a:effectLst>
                <a:outerShdw blurRad="50800" dist="38100" dir="2700000" algn="tl" rotWithShape="0">
                  <a:prstClr val="black"/>
                </a:outerShdw>
              </a:effectLst>
              <a:latin typeface="Times New Roman"/>
              <a:ea typeface="Calibri"/>
            </a:endParaRPr>
          </a:p>
          <a:p>
            <a:pPr algn="ctr"/>
            <a:endParaRPr lang="en-US" sz="3200" b="1" dirty="0" smtClean="0">
              <a:solidFill>
                <a:schemeClr val="bg1"/>
              </a:solidFill>
              <a:effectLst>
                <a:outerShdw blurRad="50800" dist="38100" dir="2700000" algn="tl" rotWithShape="0">
                  <a:prstClr val="black"/>
                </a:outerShdw>
              </a:effectLst>
              <a:latin typeface="Times New Roman"/>
              <a:ea typeface="Calibri"/>
            </a:endParaRPr>
          </a:p>
          <a:p>
            <a:pPr algn="ctr"/>
            <a:r>
              <a:rPr lang="en-US" sz="3200" b="1" dirty="0" smtClean="0">
                <a:solidFill>
                  <a:schemeClr val="bg1"/>
                </a:solidFill>
                <a:effectLst>
                  <a:outerShdw blurRad="50800" dist="38100" dir="2700000" algn="tl" rotWithShape="0">
                    <a:prstClr val="black"/>
                  </a:outerShdw>
                </a:effectLst>
                <a:latin typeface="Times New Roman"/>
                <a:ea typeface="Calibri"/>
              </a:rPr>
              <a:t>Spirit </a:t>
            </a:r>
            <a:r>
              <a:rPr lang="en-US" sz="3200" b="1" dirty="0">
                <a:solidFill>
                  <a:schemeClr val="bg1"/>
                </a:solidFill>
                <a:effectLst>
                  <a:outerShdw blurRad="50800" dist="38100" dir="2700000" algn="tl" rotWithShape="0">
                    <a:prstClr val="black"/>
                  </a:outerShdw>
                </a:effectLst>
                <a:latin typeface="Times New Roman"/>
                <a:ea typeface="Calibri"/>
              </a:rPr>
              <a:t>Sustained </a:t>
            </a:r>
            <a:r>
              <a:rPr lang="en-US" sz="3200" b="1" dirty="0" smtClean="0">
                <a:solidFill>
                  <a:schemeClr val="bg1"/>
                </a:solidFill>
                <a:effectLst>
                  <a:outerShdw blurRad="50800" dist="38100" dir="2700000" algn="tl" rotWithShape="0">
                    <a:prstClr val="black"/>
                  </a:outerShdw>
                </a:effectLst>
                <a:latin typeface="Times New Roman"/>
                <a:ea typeface="Calibri"/>
              </a:rPr>
              <a:t>Life</a:t>
            </a:r>
          </a:p>
          <a:p>
            <a:pPr algn="ctr"/>
            <a:endParaRPr lang="en-US" sz="3200" b="1" dirty="0">
              <a:solidFill>
                <a:schemeClr val="bg1"/>
              </a:solidFill>
              <a:effectLst>
                <a:outerShdw blurRad="50800" dist="38100" dir="2700000" algn="tl" rotWithShape="0">
                  <a:prstClr val="black"/>
                </a:outerShdw>
              </a:effectLst>
              <a:latin typeface="Times New Roman"/>
              <a:ea typeface="Calibri"/>
            </a:endParaRPr>
          </a:p>
          <a:p>
            <a:pPr algn="ctr"/>
            <a:r>
              <a:rPr lang="en-US" sz="3200" b="1" dirty="0">
                <a:solidFill>
                  <a:schemeClr val="bg1"/>
                </a:solidFill>
                <a:effectLst>
                  <a:outerShdw blurRad="50800" dist="38100" dir="2700000" algn="tl" rotWithShape="0">
                    <a:prstClr val="black"/>
                  </a:outerShdw>
                </a:effectLst>
                <a:latin typeface="Times New Roman"/>
                <a:ea typeface="Calibri"/>
              </a:rPr>
              <a:t>A “NOT MY WILL BE DONE” </a:t>
            </a:r>
            <a:r>
              <a:rPr lang="en-US" sz="3200" b="1" dirty="0" smtClean="0">
                <a:solidFill>
                  <a:schemeClr val="bg1"/>
                </a:solidFill>
                <a:effectLst>
                  <a:outerShdw blurRad="50800" dist="38100" dir="2700000" algn="tl" rotWithShape="0">
                    <a:prstClr val="black"/>
                  </a:outerShdw>
                </a:effectLst>
                <a:latin typeface="Times New Roman"/>
                <a:ea typeface="Calibri"/>
              </a:rPr>
              <a:t>Life</a:t>
            </a:r>
            <a:endParaRPr lang="en-US" sz="3200" b="1" dirty="0">
              <a:solidFill>
                <a:schemeClr val="bg1"/>
              </a:solidFill>
              <a:effectLst>
                <a:outerShdw blurRad="50800" dist="38100" dir="2700000" algn="tl" rotWithShape="0">
                  <a:prstClr val="black"/>
                </a:outerShdw>
              </a:effectLst>
              <a:latin typeface="Times New Roman"/>
              <a:ea typeface="Calibri"/>
            </a:endParaRPr>
          </a:p>
        </p:txBody>
      </p:sp>
    </p:spTree>
    <p:extLst>
      <p:ext uri="{BB962C8B-B14F-4D97-AF65-F5344CB8AC3E}">
        <p14:creationId xmlns:p14="http://schemas.microsoft.com/office/powerpoint/2010/main" val="3569959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5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fade">
                                      <p:cBhvr>
                                        <p:cTn id="22"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685800"/>
            <a:ext cx="7315200" cy="2806987"/>
          </a:xfrm>
          <a:prstGeom prst="rect">
            <a:avLst/>
          </a:prstGeom>
        </p:spPr>
        <p:txBody>
          <a:bodyPr wrap="square">
            <a:spAutoFit/>
          </a:bodyPr>
          <a:lstStyle/>
          <a:p>
            <a:pPr>
              <a:lnSpc>
                <a:spcPct val="150000"/>
              </a:lnSpc>
            </a:pPr>
            <a:r>
              <a:rPr lang="en-US" sz="2000" baseline="30000" dirty="0">
                <a:solidFill>
                  <a:schemeClr val="bg1"/>
                </a:solidFill>
                <a:latin typeface="Times New Roman" panose="02020603050405020304" pitchFamily="18" charset="0"/>
                <a:cs typeface="Times New Roman" panose="02020603050405020304" pitchFamily="18" charset="0"/>
              </a:rPr>
              <a:t>18 </a:t>
            </a:r>
            <a:r>
              <a:rPr lang="en-US" sz="2000" dirty="0">
                <a:solidFill>
                  <a:schemeClr val="bg1"/>
                </a:solidFill>
                <a:latin typeface="Times New Roman" panose="02020603050405020304" pitchFamily="18" charset="0"/>
                <a:cs typeface="Times New Roman" panose="02020603050405020304" pitchFamily="18" charset="0"/>
              </a:rPr>
              <a:t>Then Jesus came to them and said, “All authority in heaven and on earth has been given to me. </a:t>
            </a:r>
            <a:r>
              <a:rPr lang="en-US" sz="2000" baseline="30000" dirty="0">
                <a:solidFill>
                  <a:schemeClr val="bg1"/>
                </a:solidFill>
                <a:latin typeface="Times New Roman" panose="02020603050405020304" pitchFamily="18" charset="0"/>
                <a:cs typeface="Times New Roman" panose="02020603050405020304" pitchFamily="18" charset="0"/>
              </a:rPr>
              <a:t>19 </a:t>
            </a:r>
            <a:r>
              <a:rPr lang="en-US" sz="2000" dirty="0">
                <a:solidFill>
                  <a:schemeClr val="bg1"/>
                </a:solidFill>
                <a:latin typeface="Times New Roman" panose="02020603050405020304" pitchFamily="18" charset="0"/>
                <a:cs typeface="Times New Roman" panose="02020603050405020304" pitchFamily="18" charset="0"/>
              </a:rPr>
              <a:t>Therefore go and make disciples of all nations, baptizing them in the name of the Father and of the Son and of the Holy Spirit, </a:t>
            </a:r>
            <a:r>
              <a:rPr lang="en-US" sz="2000" baseline="30000" dirty="0">
                <a:solidFill>
                  <a:schemeClr val="bg1"/>
                </a:solidFill>
                <a:latin typeface="Times New Roman" panose="02020603050405020304" pitchFamily="18" charset="0"/>
                <a:cs typeface="Times New Roman" panose="02020603050405020304" pitchFamily="18" charset="0"/>
              </a:rPr>
              <a:t>20 </a:t>
            </a:r>
            <a:r>
              <a:rPr lang="en-US" sz="2000" dirty="0">
                <a:solidFill>
                  <a:schemeClr val="bg1"/>
                </a:solidFill>
                <a:latin typeface="Times New Roman" panose="02020603050405020304" pitchFamily="18" charset="0"/>
                <a:cs typeface="Times New Roman" panose="02020603050405020304" pitchFamily="18" charset="0"/>
              </a:rPr>
              <a:t>and teaching them to obey everything I have commanded you. And surely I am with you always, to the very end of the age.”</a:t>
            </a:r>
            <a:endParaRPr lang="en-US" sz="2000" b="1" dirty="0" smtClean="0">
              <a:solidFill>
                <a:schemeClr val="bg1"/>
              </a:solidFill>
              <a:effectLst>
                <a:outerShdw blurRad="50800" dist="38100" dir="2700000" algn="tl" rotWithShape="0">
                  <a:prstClr val="black"/>
                </a:outerShdw>
              </a:effectLst>
              <a:latin typeface="Times New Roman" panose="02020603050405020304" pitchFamily="18" charset="0"/>
              <a:ea typeface="Calibri"/>
              <a:cs typeface="Times New Roman" panose="02020603050405020304" pitchFamily="18" charset="0"/>
            </a:endParaRPr>
          </a:p>
        </p:txBody>
      </p:sp>
      <p:sp>
        <p:nvSpPr>
          <p:cNvPr id="3" name="Rectangle 2"/>
          <p:cNvSpPr/>
          <p:nvPr/>
        </p:nvSpPr>
        <p:spPr>
          <a:xfrm>
            <a:off x="533400" y="316468"/>
            <a:ext cx="2465740" cy="461665"/>
          </a:xfrm>
          <a:prstGeom prst="rect">
            <a:avLst/>
          </a:prstGeom>
        </p:spPr>
        <p:txBody>
          <a:bodyPr wrap="none">
            <a:spAutoFit/>
          </a:bodyPr>
          <a:lstStyle/>
          <a:p>
            <a:r>
              <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Matthew 28:18-20</a:t>
            </a:r>
          </a:p>
        </p:txBody>
      </p:sp>
    </p:spTree>
    <p:extLst>
      <p:ext uri="{BB962C8B-B14F-4D97-AF65-F5344CB8AC3E}">
        <p14:creationId xmlns:p14="http://schemas.microsoft.com/office/powerpoint/2010/main" val="824820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685800"/>
            <a:ext cx="7315200" cy="2862322"/>
          </a:xfrm>
          <a:prstGeom prst="rect">
            <a:avLst/>
          </a:prstGeom>
        </p:spPr>
        <p:txBody>
          <a:bodyPr wrap="square">
            <a:spAutoFit/>
          </a:bodyPr>
          <a:lstStyle/>
          <a:p>
            <a:pPr>
              <a:lnSpc>
                <a:spcPct val="150000"/>
              </a:lnSpc>
            </a:pPr>
            <a:r>
              <a:rPr lang="en-US" sz="2000" dirty="0" smtClean="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“If </a:t>
            </a:r>
            <a:r>
              <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you love me, keep my commands. </a:t>
            </a:r>
            <a:r>
              <a:rPr lang="en-US" sz="2000"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16 </a:t>
            </a:r>
            <a:r>
              <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And I will ask the Father, and he will give you another advocate to help you and be with you forever— </a:t>
            </a:r>
            <a:r>
              <a:rPr lang="en-US" sz="2000"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17 </a:t>
            </a:r>
            <a:r>
              <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the Spirit of truth. The world cannot accept him, because it neither sees him nor knows him. But you know him, for he lives with you and will </a:t>
            </a:r>
            <a:r>
              <a:rPr lang="en-US" sz="2000" dirty="0" smtClean="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be </a:t>
            </a:r>
            <a:r>
              <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in you. </a:t>
            </a:r>
            <a:r>
              <a:rPr lang="en-US" sz="2000"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18 </a:t>
            </a:r>
            <a:r>
              <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I will not leave you as orphans; I will come to you.</a:t>
            </a:r>
            <a:endParaRPr lang="en-US" sz="2000" b="1" dirty="0" smtClean="0">
              <a:solidFill>
                <a:schemeClr val="bg1"/>
              </a:solidFill>
              <a:effectLst>
                <a:outerShdw blurRad="50800" dist="38100" dir="2700000" algn="tl" rotWithShape="0">
                  <a:prstClr val="black"/>
                </a:outerShdw>
              </a:effectLst>
              <a:latin typeface="Times New Roman" panose="02020603050405020304" pitchFamily="18" charset="0"/>
              <a:ea typeface="Calibri"/>
              <a:cs typeface="Times New Roman" panose="02020603050405020304" pitchFamily="18" charset="0"/>
            </a:endParaRPr>
          </a:p>
        </p:txBody>
      </p:sp>
      <p:sp>
        <p:nvSpPr>
          <p:cNvPr id="3" name="Rectangle 2"/>
          <p:cNvSpPr/>
          <p:nvPr/>
        </p:nvSpPr>
        <p:spPr>
          <a:xfrm>
            <a:off x="533400" y="316468"/>
            <a:ext cx="1954381" cy="461665"/>
          </a:xfrm>
          <a:prstGeom prst="rect">
            <a:avLst/>
          </a:prstGeom>
        </p:spPr>
        <p:txBody>
          <a:bodyPr wrap="none">
            <a:spAutoFit/>
          </a:bodyPr>
          <a:lstStyle/>
          <a:p>
            <a:r>
              <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John 14:15-18</a:t>
            </a:r>
          </a:p>
        </p:txBody>
      </p:sp>
    </p:spTree>
    <p:extLst>
      <p:ext uri="{BB962C8B-B14F-4D97-AF65-F5344CB8AC3E}">
        <p14:creationId xmlns:p14="http://schemas.microsoft.com/office/powerpoint/2010/main" val="1573239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685800"/>
            <a:ext cx="7315200" cy="3730317"/>
          </a:xfrm>
          <a:prstGeom prst="rect">
            <a:avLst/>
          </a:prstGeom>
        </p:spPr>
        <p:txBody>
          <a:bodyPr wrap="square">
            <a:spAutoFit/>
          </a:bodyPr>
          <a:lstStyle/>
          <a:p>
            <a:pPr marL="228600" marR="0" indent="-228600">
              <a:lnSpc>
                <a:spcPct val="150000"/>
              </a:lnSpc>
              <a:spcBef>
                <a:spcPts val="0"/>
              </a:spcBef>
              <a:spcAft>
                <a:spcPts val="0"/>
              </a:spcAft>
              <a:tabLst>
                <a:tab pos="457200" algn="l"/>
                <a:tab pos="685800" algn="l"/>
              </a:tabLst>
            </a:pPr>
            <a:r>
              <a:rPr lang="en-US" sz="2000" dirty="0" smtClean="0">
                <a:solidFill>
                  <a:schemeClr val="bg1"/>
                </a:solidFill>
                <a:effectLst>
                  <a:outerShdw blurRad="50800" dist="38100" dir="2700000" algn="tl" rotWithShape="0">
                    <a:prstClr val="black"/>
                  </a:outerShdw>
                </a:effectLst>
                <a:latin typeface="Times New Roman"/>
                <a:ea typeface="Calibri"/>
              </a:rPr>
              <a:t>Therefore</a:t>
            </a:r>
            <a:r>
              <a:rPr lang="en-US" sz="2000" dirty="0">
                <a:solidFill>
                  <a:schemeClr val="bg1"/>
                </a:solidFill>
                <a:effectLst>
                  <a:outerShdw blurRad="50800" dist="38100" dir="2700000" algn="tl" rotWithShape="0">
                    <a:prstClr val="black"/>
                  </a:outerShdw>
                </a:effectLst>
                <a:latin typeface="Times New Roman"/>
                <a:ea typeface="Calibri"/>
              </a:rPr>
              <a:t>, there is now no condemnation for those who are in Christ Jesus, </a:t>
            </a:r>
            <a:r>
              <a:rPr lang="en-US" sz="1200" b="1" baseline="30000" dirty="0">
                <a:solidFill>
                  <a:schemeClr val="bg1"/>
                </a:solidFill>
                <a:effectLst>
                  <a:outerShdw blurRad="50800" dist="38100" dir="2700000" algn="tl" rotWithShape="0">
                    <a:prstClr val="black"/>
                  </a:outerShdw>
                </a:effectLst>
                <a:latin typeface="Times New Roman"/>
                <a:ea typeface="Calibri"/>
              </a:rPr>
              <a:t>2 </a:t>
            </a:r>
            <a:r>
              <a:rPr lang="en-US" sz="2000" dirty="0">
                <a:solidFill>
                  <a:schemeClr val="bg1"/>
                </a:solidFill>
                <a:effectLst>
                  <a:outerShdw blurRad="50800" dist="38100" dir="2700000" algn="tl" rotWithShape="0">
                    <a:prstClr val="black"/>
                  </a:outerShdw>
                </a:effectLst>
                <a:latin typeface="Times New Roman"/>
                <a:ea typeface="Calibri"/>
              </a:rPr>
              <a:t>because through Christ Jesus the law of the Spirit who gives life has set you free from the law of sin and death. </a:t>
            </a:r>
            <a:r>
              <a:rPr lang="en-US" sz="1200" b="1" baseline="30000" dirty="0">
                <a:solidFill>
                  <a:schemeClr val="bg1"/>
                </a:solidFill>
                <a:effectLst>
                  <a:outerShdw blurRad="50800" dist="38100" dir="2700000" algn="tl" rotWithShape="0">
                    <a:prstClr val="black"/>
                  </a:outerShdw>
                </a:effectLst>
                <a:latin typeface="Times New Roman"/>
                <a:ea typeface="Calibri"/>
              </a:rPr>
              <a:t>3 </a:t>
            </a:r>
            <a:r>
              <a:rPr lang="en-US" sz="2000" dirty="0">
                <a:solidFill>
                  <a:schemeClr val="bg1"/>
                </a:solidFill>
                <a:effectLst>
                  <a:outerShdw blurRad="50800" dist="38100" dir="2700000" algn="tl" rotWithShape="0">
                    <a:prstClr val="black"/>
                  </a:outerShdw>
                </a:effectLst>
                <a:latin typeface="Times New Roman"/>
                <a:ea typeface="Calibri"/>
              </a:rPr>
              <a:t>For what the law was powerless to do because it was weakened by the flesh, God did by sending his own Son in the likeness of sinful flesh to be a sin offering.</a:t>
            </a:r>
            <a:r>
              <a:rPr lang="en-US" sz="800" baseline="30000" dirty="0">
                <a:solidFill>
                  <a:schemeClr val="bg1"/>
                </a:solidFill>
                <a:effectLst>
                  <a:outerShdw blurRad="50800" dist="38100" dir="2700000" algn="tl" rotWithShape="0">
                    <a:prstClr val="black"/>
                  </a:outerShdw>
                </a:effectLst>
                <a:latin typeface="Times New Roman"/>
                <a:ea typeface="Calibri"/>
              </a:rPr>
              <a:t> </a:t>
            </a:r>
            <a:r>
              <a:rPr lang="en-US" sz="2000" dirty="0">
                <a:solidFill>
                  <a:schemeClr val="bg1"/>
                </a:solidFill>
                <a:effectLst>
                  <a:outerShdw blurRad="50800" dist="38100" dir="2700000" algn="tl" rotWithShape="0">
                    <a:prstClr val="black"/>
                  </a:outerShdw>
                </a:effectLst>
                <a:latin typeface="Times New Roman"/>
                <a:ea typeface="Calibri"/>
              </a:rPr>
              <a:t> And so he condemned sin in the flesh, </a:t>
            </a:r>
            <a:r>
              <a:rPr lang="en-US" sz="1200" b="1" baseline="30000" dirty="0">
                <a:solidFill>
                  <a:schemeClr val="bg1"/>
                </a:solidFill>
                <a:effectLst>
                  <a:outerShdw blurRad="50800" dist="38100" dir="2700000" algn="tl" rotWithShape="0">
                    <a:prstClr val="black"/>
                  </a:outerShdw>
                </a:effectLst>
                <a:latin typeface="Times New Roman"/>
                <a:ea typeface="Calibri"/>
              </a:rPr>
              <a:t>4 </a:t>
            </a:r>
            <a:r>
              <a:rPr lang="en-US" sz="2000" dirty="0">
                <a:solidFill>
                  <a:schemeClr val="bg1"/>
                </a:solidFill>
                <a:effectLst>
                  <a:outerShdw blurRad="50800" dist="38100" dir="2700000" algn="tl" rotWithShape="0">
                    <a:prstClr val="black"/>
                  </a:outerShdw>
                </a:effectLst>
                <a:latin typeface="Times New Roman"/>
                <a:ea typeface="Calibri"/>
              </a:rPr>
              <a:t>in order that the righteous requirement of the law might be fully met in us, who do not live according to the flesh but according to the Spirit.</a:t>
            </a:r>
          </a:p>
        </p:txBody>
      </p:sp>
      <p:sp>
        <p:nvSpPr>
          <p:cNvPr id="3" name="Rectangle 2"/>
          <p:cNvSpPr/>
          <p:nvPr/>
        </p:nvSpPr>
        <p:spPr>
          <a:xfrm>
            <a:off x="533400" y="316468"/>
            <a:ext cx="1919115" cy="461665"/>
          </a:xfrm>
          <a:prstGeom prst="rect">
            <a:avLst/>
          </a:prstGeom>
        </p:spPr>
        <p:txBody>
          <a:bodyPr wrap="none">
            <a:spAutoFit/>
          </a:bodyPr>
          <a:lstStyle/>
          <a:p>
            <a:r>
              <a:rPr lang="en-US" sz="2400" dirty="0">
                <a:solidFill>
                  <a:schemeClr val="bg1"/>
                </a:solidFill>
                <a:effectLst>
                  <a:outerShdw blurRad="50800" dist="38100" dir="2700000" algn="tl" rotWithShape="0">
                    <a:prstClr val="black"/>
                  </a:outerShdw>
                </a:effectLst>
                <a:latin typeface="Times New Roman"/>
                <a:ea typeface="Calibri"/>
              </a:rPr>
              <a:t>Romans 8:1-4</a:t>
            </a:r>
            <a:endPar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16085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685800"/>
            <a:ext cx="7315200" cy="2400657"/>
          </a:xfrm>
          <a:prstGeom prst="rect">
            <a:avLst/>
          </a:prstGeom>
        </p:spPr>
        <p:txBody>
          <a:bodyPr wrap="square">
            <a:spAutoFit/>
          </a:bodyPr>
          <a:lstStyle/>
          <a:p>
            <a:pPr marL="228600" marR="0" indent="-228600">
              <a:lnSpc>
                <a:spcPct val="150000"/>
              </a:lnSpc>
              <a:spcBef>
                <a:spcPts val="0"/>
              </a:spcBef>
              <a:spcAft>
                <a:spcPts val="0"/>
              </a:spcAft>
              <a:tabLst>
                <a:tab pos="457200" algn="l"/>
                <a:tab pos="685800" algn="l"/>
              </a:tabLst>
            </a:pPr>
            <a:r>
              <a:rPr lang="en-US" sz="2000" dirty="0" smtClean="0">
                <a:solidFill>
                  <a:schemeClr val="bg1"/>
                </a:solidFill>
                <a:effectLst>
                  <a:outerShdw blurRad="50800" dist="38100" dir="2700000" algn="tl" rotWithShape="0">
                    <a:prstClr val="black"/>
                  </a:outerShdw>
                </a:effectLst>
                <a:latin typeface="Times New Roman"/>
                <a:ea typeface="Calibri"/>
              </a:rPr>
              <a:t>Therefore </a:t>
            </a:r>
            <a:r>
              <a:rPr lang="en-US" sz="2000" dirty="0">
                <a:solidFill>
                  <a:schemeClr val="bg1"/>
                </a:solidFill>
                <a:effectLst>
                  <a:outerShdw blurRad="50800" dist="38100" dir="2700000" algn="tl" rotWithShape="0">
                    <a:prstClr val="black"/>
                  </a:outerShdw>
                </a:effectLst>
                <a:latin typeface="Times New Roman"/>
                <a:ea typeface="Calibri"/>
              </a:rPr>
              <a:t>if you have any encouragement from being united with Christ, if any comfort from his love, if any common sharing in the Spirit, if any tenderness and compassion, </a:t>
            </a:r>
            <a:r>
              <a:rPr lang="en-US" sz="1200" b="1" baseline="30000" dirty="0">
                <a:solidFill>
                  <a:schemeClr val="bg1"/>
                </a:solidFill>
                <a:effectLst>
                  <a:outerShdw blurRad="50800" dist="38100" dir="2700000" algn="tl" rotWithShape="0">
                    <a:prstClr val="black"/>
                  </a:outerShdw>
                </a:effectLst>
                <a:latin typeface="Times New Roman"/>
                <a:ea typeface="Calibri"/>
              </a:rPr>
              <a:t>2 </a:t>
            </a:r>
            <a:r>
              <a:rPr lang="en-US" sz="2000" dirty="0">
                <a:solidFill>
                  <a:schemeClr val="bg1"/>
                </a:solidFill>
                <a:effectLst>
                  <a:outerShdw blurRad="50800" dist="38100" dir="2700000" algn="tl" rotWithShape="0">
                    <a:prstClr val="black"/>
                  </a:outerShdw>
                </a:effectLst>
                <a:latin typeface="Times New Roman"/>
                <a:ea typeface="Calibri"/>
              </a:rPr>
              <a:t>then make my joy complete by being like-minded, having the same love, being one in spirit and of one mind.</a:t>
            </a:r>
          </a:p>
        </p:txBody>
      </p:sp>
      <p:sp>
        <p:nvSpPr>
          <p:cNvPr id="3" name="Rectangle 2"/>
          <p:cNvSpPr/>
          <p:nvPr/>
        </p:nvSpPr>
        <p:spPr>
          <a:xfrm>
            <a:off x="533400" y="316468"/>
            <a:ext cx="2294218" cy="461665"/>
          </a:xfrm>
          <a:prstGeom prst="rect">
            <a:avLst/>
          </a:prstGeom>
        </p:spPr>
        <p:txBody>
          <a:bodyPr wrap="none">
            <a:spAutoFit/>
          </a:bodyPr>
          <a:lstStyle/>
          <a:p>
            <a:r>
              <a:rPr lang="en-US" sz="2400" dirty="0" smtClean="0">
                <a:solidFill>
                  <a:schemeClr val="bg1"/>
                </a:solidFill>
                <a:effectLst>
                  <a:outerShdw blurRad="50800" dist="38100" dir="2700000" algn="tl" rotWithShape="0">
                    <a:prstClr val="black"/>
                  </a:outerShdw>
                </a:effectLst>
                <a:latin typeface="Times New Roman"/>
                <a:ea typeface="Calibri"/>
              </a:rPr>
              <a:t>Philippians </a:t>
            </a:r>
            <a:r>
              <a:rPr lang="en-US" sz="2400" dirty="0">
                <a:solidFill>
                  <a:schemeClr val="bg1"/>
                </a:solidFill>
                <a:effectLst>
                  <a:outerShdw blurRad="50800" dist="38100" dir="2700000" algn="tl" rotWithShape="0">
                    <a:prstClr val="black"/>
                  </a:outerShdw>
                </a:effectLst>
                <a:latin typeface="Times New Roman"/>
                <a:ea typeface="Calibri"/>
              </a:rPr>
              <a:t>2:1-2</a:t>
            </a:r>
            <a:endPar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43032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685800"/>
            <a:ext cx="7315200" cy="3323987"/>
          </a:xfrm>
          <a:prstGeom prst="rect">
            <a:avLst/>
          </a:prstGeom>
        </p:spPr>
        <p:txBody>
          <a:bodyPr wrap="square">
            <a:spAutoFit/>
          </a:bodyPr>
          <a:lstStyle/>
          <a:p>
            <a:pPr marL="228600" marR="0" indent="-228600">
              <a:lnSpc>
                <a:spcPct val="150000"/>
              </a:lnSpc>
              <a:spcBef>
                <a:spcPts val="0"/>
              </a:spcBef>
              <a:spcAft>
                <a:spcPts val="0"/>
              </a:spcAft>
              <a:tabLst>
                <a:tab pos="457200" algn="l"/>
                <a:tab pos="685800" algn="l"/>
              </a:tabLst>
            </a:pPr>
            <a:r>
              <a:rPr lang="en-US" sz="2000" dirty="0" smtClean="0">
                <a:solidFill>
                  <a:schemeClr val="bg1"/>
                </a:solidFill>
                <a:effectLst>
                  <a:outerShdw blurRad="50800" dist="38100" dir="2700000" algn="tl" rotWithShape="0">
                    <a:prstClr val="black"/>
                  </a:outerShdw>
                </a:effectLst>
                <a:latin typeface="Times New Roman"/>
                <a:ea typeface="Calibri"/>
              </a:rPr>
              <a:t>“</a:t>
            </a:r>
            <a:r>
              <a:rPr lang="en-US" sz="2000" dirty="0">
                <a:solidFill>
                  <a:schemeClr val="bg1"/>
                </a:solidFill>
                <a:effectLst>
                  <a:outerShdw blurRad="50800" dist="38100" dir="2700000" algn="tl" rotWithShape="0">
                    <a:prstClr val="black"/>
                  </a:outerShdw>
                </a:effectLst>
                <a:latin typeface="Times New Roman"/>
                <a:ea typeface="Calibri"/>
              </a:rPr>
              <a:t>I have much more to say to you, more than you can now bear. </a:t>
            </a:r>
            <a:r>
              <a:rPr lang="en-US" sz="2000" baseline="30000" dirty="0">
                <a:solidFill>
                  <a:schemeClr val="bg1"/>
                </a:solidFill>
                <a:effectLst>
                  <a:outerShdw blurRad="50800" dist="38100" dir="2700000" algn="tl" rotWithShape="0">
                    <a:prstClr val="black"/>
                  </a:outerShdw>
                </a:effectLst>
                <a:latin typeface="Times New Roman"/>
                <a:ea typeface="Calibri"/>
              </a:rPr>
              <a:t>13</a:t>
            </a:r>
            <a:r>
              <a:rPr lang="en-US" sz="2000" dirty="0">
                <a:solidFill>
                  <a:schemeClr val="bg1"/>
                </a:solidFill>
                <a:effectLst>
                  <a:outerShdw blurRad="50800" dist="38100" dir="2700000" algn="tl" rotWithShape="0">
                    <a:prstClr val="black"/>
                  </a:outerShdw>
                </a:effectLst>
                <a:latin typeface="Times New Roman"/>
                <a:ea typeface="Calibri"/>
              </a:rPr>
              <a:t> But when he, the Spirit of truth, comes, he will guide you into all the truth. He will not speak on his own; he will speak only what he hears, and he will tell you what is yet to come. </a:t>
            </a:r>
            <a:r>
              <a:rPr lang="en-US" sz="2000" baseline="30000" dirty="0">
                <a:solidFill>
                  <a:schemeClr val="bg1"/>
                </a:solidFill>
                <a:effectLst>
                  <a:outerShdw blurRad="50800" dist="38100" dir="2700000" algn="tl" rotWithShape="0">
                    <a:prstClr val="black"/>
                  </a:outerShdw>
                </a:effectLst>
                <a:latin typeface="Times New Roman"/>
                <a:ea typeface="Calibri"/>
              </a:rPr>
              <a:t>14</a:t>
            </a:r>
            <a:r>
              <a:rPr lang="en-US" sz="2000" dirty="0">
                <a:solidFill>
                  <a:schemeClr val="bg1"/>
                </a:solidFill>
                <a:effectLst>
                  <a:outerShdw blurRad="50800" dist="38100" dir="2700000" algn="tl" rotWithShape="0">
                    <a:prstClr val="black"/>
                  </a:outerShdw>
                </a:effectLst>
                <a:latin typeface="Times New Roman"/>
                <a:ea typeface="Calibri"/>
              </a:rPr>
              <a:t> He will glorify me because it is from me that he will receive what he will make known to you. </a:t>
            </a:r>
            <a:r>
              <a:rPr lang="en-US" sz="2000" baseline="30000" dirty="0">
                <a:solidFill>
                  <a:schemeClr val="bg1"/>
                </a:solidFill>
                <a:effectLst>
                  <a:outerShdw blurRad="50800" dist="38100" dir="2700000" algn="tl" rotWithShape="0">
                    <a:prstClr val="black"/>
                  </a:outerShdw>
                </a:effectLst>
                <a:latin typeface="Times New Roman"/>
                <a:ea typeface="Calibri"/>
              </a:rPr>
              <a:t>15</a:t>
            </a:r>
            <a:r>
              <a:rPr lang="en-US" sz="2000" dirty="0">
                <a:solidFill>
                  <a:schemeClr val="bg1"/>
                </a:solidFill>
                <a:effectLst>
                  <a:outerShdw blurRad="50800" dist="38100" dir="2700000" algn="tl" rotWithShape="0">
                    <a:prstClr val="black"/>
                  </a:outerShdw>
                </a:effectLst>
                <a:latin typeface="Times New Roman"/>
                <a:ea typeface="Calibri"/>
              </a:rPr>
              <a:t> All that belongs to the Father is mine. That is why I said the Spirit will receive from me what he will make known to you.”</a:t>
            </a:r>
          </a:p>
        </p:txBody>
      </p:sp>
      <p:sp>
        <p:nvSpPr>
          <p:cNvPr id="3" name="Rectangle 2"/>
          <p:cNvSpPr/>
          <p:nvPr/>
        </p:nvSpPr>
        <p:spPr>
          <a:xfrm>
            <a:off x="533400" y="316468"/>
            <a:ext cx="2031325" cy="461665"/>
          </a:xfrm>
          <a:prstGeom prst="rect">
            <a:avLst/>
          </a:prstGeom>
        </p:spPr>
        <p:txBody>
          <a:bodyPr wrap="none">
            <a:spAutoFit/>
          </a:bodyPr>
          <a:lstStyle/>
          <a:p>
            <a:r>
              <a:rPr lang="en-US" sz="2400" dirty="0">
                <a:solidFill>
                  <a:schemeClr val="bg1"/>
                </a:solidFill>
                <a:effectLst>
                  <a:outerShdw blurRad="50800" dist="38100" dir="2700000" algn="tl" rotWithShape="0">
                    <a:prstClr val="black"/>
                  </a:outerShdw>
                </a:effectLst>
                <a:latin typeface="Times New Roman"/>
                <a:ea typeface="Calibri"/>
              </a:rPr>
              <a:t>John </a:t>
            </a:r>
            <a:r>
              <a:rPr lang="en-US" sz="2400" dirty="0" smtClean="0">
                <a:solidFill>
                  <a:schemeClr val="bg1"/>
                </a:solidFill>
                <a:effectLst>
                  <a:outerShdw blurRad="50800" dist="38100" dir="2700000" algn="tl" rotWithShape="0">
                    <a:prstClr val="black"/>
                  </a:outerShdw>
                </a:effectLst>
                <a:latin typeface="Times New Roman"/>
                <a:ea typeface="Calibri"/>
              </a:rPr>
              <a:t>16:12-15 </a:t>
            </a:r>
            <a:endPar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0481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685800"/>
            <a:ext cx="7315200" cy="1883657"/>
          </a:xfrm>
          <a:prstGeom prst="rect">
            <a:avLst/>
          </a:prstGeom>
        </p:spPr>
        <p:txBody>
          <a:bodyPr wrap="square">
            <a:spAutoFit/>
          </a:bodyPr>
          <a:lstStyle/>
          <a:p>
            <a:pPr marL="228600" marR="0" indent="-228600">
              <a:lnSpc>
                <a:spcPct val="150000"/>
              </a:lnSpc>
              <a:spcBef>
                <a:spcPts val="0"/>
              </a:spcBef>
              <a:spcAft>
                <a:spcPts val="0"/>
              </a:spcAft>
              <a:tabLst>
                <a:tab pos="457200" algn="l"/>
                <a:tab pos="685800" algn="l"/>
              </a:tabLst>
            </a:pPr>
            <a:r>
              <a:rPr lang="en-US" sz="2000" dirty="0">
                <a:solidFill>
                  <a:schemeClr val="bg1"/>
                </a:solidFill>
                <a:effectLst>
                  <a:outerShdw blurRad="50800" dist="38100" dir="2700000" algn="tl" rotWithShape="0">
                    <a:prstClr val="black"/>
                  </a:outerShdw>
                </a:effectLst>
                <a:latin typeface="Times New Roman"/>
                <a:ea typeface="Calibri"/>
              </a:rPr>
              <a:t>“When the Advocate comes, whom I will send to you from the Father—the Spirit of truth who goes out from the Father—he will testify about me. </a:t>
            </a:r>
            <a:r>
              <a:rPr lang="en-US" sz="2000" baseline="30000" dirty="0">
                <a:solidFill>
                  <a:schemeClr val="bg1"/>
                </a:solidFill>
                <a:effectLst>
                  <a:outerShdw blurRad="50800" dist="38100" dir="2700000" algn="tl" rotWithShape="0">
                    <a:prstClr val="black"/>
                  </a:outerShdw>
                </a:effectLst>
                <a:latin typeface="Times New Roman"/>
                <a:ea typeface="Calibri"/>
              </a:rPr>
              <a:t>27 </a:t>
            </a:r>
            <a:r>
              <a:rPr lang="en-US" sz="2000" dirty="0">
                <a:solidFill>
                  <a:schemeClr val="bg1"/>
                </a:solidFill>
                <a:effectLst>
                  <a:outerShdw blurRad="50800" dist="38100" dir="2700000" algn="tl" rotWithShape="0">
                    <a:prstClr val="black"/>
                  </a:outerShdw>
                </a:effectLst>
                <a:latin typeface="Times New Roman"/>
                <a:ea typeface="Calibri"/>
              </a:rPr>
              <a:t>And you also must testify, for you have been with me from the beginning.</a:t>
            </a:r>
          </a:p>
        </p:txBody>
      </p:sp>
      <p:sp>
        <p:nvSpPr>
          <p:cNvPr id="3" name="Rectangle 2"/>
          <p:cNvSpPr/>
          <p:nvPr/>
        </p:nvSpPr>
        <p:spPr>
          <a:xfrm>
            <a:off x="533400" y="316468"/>
            <a:ext cx="2031325" cy="461665"/>
          </a:xfrm>
          <a:prstGeom prst="rect">
            <a:avLst/>
          </a:prstGeom>
        </p:spPr>
        <p:txBody>
          <a:bodyPr wrap="none">
            <a:spAutoFit/>
          </a:bodyPr>
          <a:lstStyle/>
          <a:p>
            <a:r>
              <a:rPr lang="en-US" sz="2400" dirty="0">
                <a:solidFill>
                  <a:schemeClr val="bg1"/>
                </a:solidFill>
                <a:effectLst>
                  <a:outerShdw blurRad="50800" dist="38100" dir="2700000" algn="tl" rotWithShape="0">
                    <a:prstClr val="black"/>
                  </a:outerShdw>
                </a:effectLst>
                <a:latin typeface="Times New Roman"/>
                <a:ea typeface="Calibri"/>
              </a:rPr>
              <a:t>John </a:t>
            </a:r>
            <a:r>
              <a:rPr lang="en-US" sz="2400" dirty="0" smtClean="0">
                <a:solidFill>
                  <a:schemeClr val="bg1"/>
                </a:solidFill>
                <a:effectLst>
                  <a:outerShdw blurRad="50800" dist="38100" dir="2700000" algn="tl" rotWithShape="0">
                    <a:prstClr val="black"/>
                  </a:outerShdw>
                </a:effectLst>
                <a:latin typeface="Times New Roman"/>
                <a:ea typeface="Calibri"/>
              </a:rPr>
              <a:t>15:26-27 </a:t>
            </a:r>
            <a:endPar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48949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685800"/>
            <a:ext cx="7315200" cy="4708981"/>
          </a:xfrm>
          <a:prstGeom prst="rect">
            <a:avLst/>
          </a:prstGeom>
        </p:spPr>
        <p:txBody>
          <a:bodyPr wrap="square">
            <a:spAutoFit/>
          </a:bodyPr>
          <a:lstStyle/>
          <a:p>
            <a:pPr marL="228600" marR="0" indent="-228600">
              <a:lnSpc>
                <a:spcPct val="150000"/>
              </a:lnSpc>
              <a:spcBef>
                <a:spcPts val="0"/>
              </a:spcBef>
              <a:spcAft>
                <a:spcPts val="0"/>
              </a:spcAft>
              <a:tabLst>
                <a:tab pos="457200" algn="l"/>
                <a:tab pos="685800" algn="l"/>
              </a:tabLst>
            </a:pPr>
            <a:r>
              <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Therefore, since Christ suffered in his body, arm yourselves also with the same attitude, because whoever suffers in the body is done with sin.</a:t>
            </a:r>
            <a:r>
              <a:rPr lang="en-US" sz="2000" b="1"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2 </a:t>
            </a:r>
            <a:r>
              <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As a result, they do not live the rest of their earthly lives for evil human desires, but rather for the will of God. </a:t>
            </a:r>
            <a:r>
              <a:rPr lang="en-US" sz="2000" b="1"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3 </a:t>
            </a:r>
            <a:r>
              <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For you have spent enough time in the past doing what pagans choose to do—living in debauchery, lust, drunkenness, orgies, carousing and detestable idolatry. </a:t>
            </a:r>
            <a:r>
              <a:rPr lang="en-US" sz="2000" b="1"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4 </a:t>
            </a:r>
            <a:r>
              <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They are surprised that you do not join them in their reckless, wild living, and they heap abuse on you. </a:t>
            </a:r>
            <a:r>
              <a:rPr lang="en-US" sz="2000" b="1"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5 </a:t>
            </a:r>
            <a:r>
              <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But they will have to give account to him who is ready to judge the living and the dead.</a:t>
            </a:r>
            <a:endParaRPr lang="en-US" sz="2000" dirty="0">
              <a:solidFill>
                <a:schemeClr val="bg1"/>
              </a:solidFill>
              <a:effectLst>
                <a:outerShdw blurRad="50800" dist="38100" dir="2700000" algn="tl" rotWithShape="0">
                  <a:prstClr val="black"/>
                </a:outerShdw>
              </a:effectLst>
              <a:latin typeface="Times New Roman" panose="02020603050405020304" pitchFamily="18" charset="0"/>
              <a:ea typeface="Calibri"/>
              <a:cs typeface="Times New Roman" panose="02020603050405020304" pitchFamily="18" charset="0"/>
            </a:endParaRPr>
          </a:p>
        </p:txBody>
      </p:sp>
      <p:sp>
        <p:nvSpPr>
          <p:cNvPr id="3" name="Rectangle 2"/>
          <p:cNvSpPr/>
          <p:nvPr/>
        </p:nvSpPr>
        <p:spPr>
          <a:xfrm>
            <a:off x="533400" y="316468"/>
            <a:ext cx="1773242" cy="461665"/>
          </a:xfrm>
          <a:prstGeom prst="rect">
            <a:avLst/>
          </a:prstGeom>
        </p:spPr>
        <p:txBody>
          <a:bodyPr wrap="none">
            <a:spAutoFit/>
          </a:bodyPr>
          <a:lstStyle/>
          <a:p>
            <a:r>
              <a:rPr lang="en-US" sz="2400" dirty="0" smtClean="0">
                <a:solidFill>
                  <a:schemeClr val="bg1"/>
                </a:solidFill>
                <a:effectLst>
                  <a:outerShdw blurRad="50800" dist="38100" dir="2700000" algn="tl" rotWithShape="0">
                    <a:prstClr val="black"/>
                  </a:outerShdw>
                </a:effectLst>
                <a:latin typeface="Times New Roman"/>
                <a:ea typeface="Calibri"/>
              </a:rPr>
              <a:t>1 Peter 4:1-5</a:t>
            </a:r>
            <a:endPar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49287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685800"/>
            <a:ext cx="7315200" cy="1891287"/>
          </a:xfrm>
          <a:prstGeom prst="rect">
            <a:avLst/>
          </a:prstGeom>
        </p:spPr>
        <p:txBody>
          <a:bodyPr wrap="square">
            <a:spAutoFit/>
          </a:bodyPr>
          <a:lstStyle/>
          <a:p>
            <a:pPr>
              <a:lnSpc>
                <a:spcPct val="150000"/>
              </a:lnSpc>
            </a:pPr>
            <a:r>
              <a:rPr lang="en-US" sz="2000" dirty="0" smtClean="0">
                <a:solidFill>
                  <a:schemeClr val="bg1"/>
                </a:solidFill>
                <a:latin typeface="Times New Roman" panose="02020603050405020304" pitchFamily="18" charset="0"/>
                <a:cs typeface="Times New Roman" panose="02020603050405020304" pitchFamily="18" charset="0"/>
              </a:rPr>
              <a:t>Now </a:t>
            </a:r>
            <a:r>
              <a:rPr lang="en-US" sz="2000" dirty="0">
                <a:solidFill>
                  <a:schemeClr val="bg1"/>
                </a:solidFill>
                <a:latin typeface="Times New Roman" panose="02020603050405020304" pitchFamily="18" charset="0"/>
                <a:cs typeface="Times New Roman" panose="02020603050405020304" pitchFamily="18" charset="0"/>
              </a:rPr>
              <a:t>the Lord is the Spirit, and where the Spirit of the Lord is, there is freedom. </a:t>
            </a:r>
            <a:r>
              <a:rPr lang="en-US" sz="2000" b="1" baseline="30000" dirty="0">
                <a:solidFill>
                  <a:schemeClr val="bg1"/>
                </a:solidFill>
                <a:latin typeface="Times New Roman" panose="02020603050405020304" pitchFamily="18" charset="0"/>
                <a:cs typeface="Times New Roman" panose="02020603050405020304" pitchFamily="18" charset="0"/>
              </a:rPr>
              <a:t>18 </a:t>
            </a:r>
            <a:r>
              <a:rPr lang="en-US" sz="2000" dirty="0">
                <a:solidFill>
                  <a:schemeClr val="bg1"/>
                </a:solidFill>
                <a:latin typeface="Times New Roman" panose="02020603050405020304" pitchFamily="18" charset="0"/>
                <a:cs typeface="Times New Roman" panose="02020603050405020304" pitchFamily="18" charset="0"/>
              </a:rPr>
              <a:t>And we all, who with unveiled faces reflect the Lord’s glory, are being transformed into his image with ever-increasing glory, which comes from the Lord, who is the Spirit.</a:t>
            </a:r>
          </a:p>
        </p:txBody>
      </p:sp>
      <p:sp>
        <p:nvSpPr>
          <p:cNvPr id="3" name="Rectangle 2"/>
          <p:cNvSpPr/>
          <p:nvPr/>
        </p:nvSpPr>
        <p:spPr>
          <a:xfrm>
            <a:off x="533400" y="316468"/>
            <a:ext cx="2961067" cy="461665"/>
          </a:xfrm>
          <a:prstGeom prst="rect">
            <a:avLst/>
          </a:prstGeom>
        </p:spPr>
        <p:txBody>
          <a:bodyPr wrap="none">
            <a:spAutoFit/>
          </a:bodyPr>
          <a:lstStyle/>
          <a:p>
            <a:r>
              <a:rPr lang="en-US" sz="2400" dirty="0" smtClean="0">
                <a:solidFill>
                  <a:schemeClr val="bg1"/>
                </a:solidFill>
                <a:effectLst>
                  <a:outerShdw blurRad="50800" dist="38100" dir="2700000" algn="tl" rotWithShape="0">
                    <a:prstClr val="black"/>
                  </a:outerShdw>
                </a:effectLst>
                <a:latin typeface="Times New Roman"/>
                <a:ea typeface="Calibri"/>
              </a:rPr>
              <a:t>2 Corinthians </a:t>
            </a:r>
            <a:r>
              <a:rPr lang="en-US" sz="2400" dirty="0">
                <a:solidFill>
                  <a:schemeClr val="bg1"/>
                </a:solidFill>
                <a:effectLst>
                  <a:outerShdw blurRad="50800" dist="38100" dir="2700000" algn="tl" rotWithShape="0">
                    <a:prstClr val="black"/>
                  </a:outerShdw>
                </a:effectLst>
                <a:latin typeface="Times New Roman"/>
                <a:ea typeface="Calibri"/>
              </a:rPr>
              <a:t>3:17-18 </a:t>
            </a:r>
            <a:endPar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2297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546</TotalTime>
  <Words>369</Words>
  <Application>Microsoft Office PowerPoint</Application>
  <PresentationFormat>On-screen Show (4:3)</PresentationFormat>
  <Paragraphs>32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dc:creator>
  <cp:lastModifiedBy>Jeff Hill</cp:lastModifiedBy>
  <cp:revision>34</cp:revision>
  <dcterms:created xsi:type="dcterms:W3CDTF">2017-08-19T17:39:58Z</dcterms:created>
  <dcterms:modified xsi:type="dcterms:W3CDTF">2018-08-12T13:29:49Z</dcterms:modified>
</cp:coreProperties>
</file>