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79" r:id="rId4"/>
    <p:sldId id="27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72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9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5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6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7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5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57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42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4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7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40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2651E-AECB-4BFE-940B-0A6848711D76}" type="datetimeFigureOut">
              <a:rPr lang="en-US" smtClean="0"/>
              <a:t>6/3/2018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F5BC6-D79B-4592-8F50-1A98B468A1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8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Corinthians 10:1-4</a:t>
            </a:r>
          </a:p>
          <a:p>
            <a:pPr marL="468313" indent="-236538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 I do not want you to be ignorant of the fact, brothers and sisters, that our ancestors were all under the cloud and that they all passed through the sea.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They were all baptized into Moses in the cloud and in the sea.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3 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They all ate the same spiritual food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and drank the same spiritual drink; for they drank from the spiritual rock that accompanied them, and that rock was Christ. </a:t>
            </a:r>
          </a:p>
        </p:txBody>
      </p:sp>
    </p:spTree>
    <p:extLst>
      <p:ext uri="{BB962C8B-B14F-4D97-AF65-F5344CB8AC3E}">
        <p14:creationId xmlns:p14="http://schemas.microsoft.com/office/powerpoint/2010/main" val="282230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After the manner of Mel. not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Aaron: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Heb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5:6, 6:20, 7:15, 17</a:t>
            </a:r>
          </a:p>
          <a:p>
            <a:pPr marL="236538" indent="-236538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Superior to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Aaron’s: 7:11, 16, 8:1-2, 6</a:t>
            </a:r>
          </a:p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time offering: 7:27, 9:25-26</a:t>
            </a:r>
          </a:p>
          <a:p>
            <a:pPr marL="236538" indent="-236538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Superior Sacrifice: 9:13-14, 23</a:t>
            </a:r>
          </a:p>
          <a:p>
            <a:pPr marL="236538" indent="-236538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Offered himself: 9:12,14, 26</a:t>
            </a:r>
          </a:p>
          <a:p>
            <a:pPr marL="236538" indent="-236538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Continues to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intercede: </a:t>
            </a: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7:25, 9:24</a:t>
            </a:r>
          </a:p>
          <a:p>
            <a:pPr marL="236538" indent="-236538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What are you trusting to keep you whole and holy?  </a:t>
            </a:r>
            <a:endParaRPr lang="en-US" sz="24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6538" indent="-236538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4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 you trust to sustain you on your journey 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home?</a:t>
            </a:r>
            <a:endParaRPr lang="en-US" sz="24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12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Mark 14:61-62</a:t>
            </a:r>
            <a:endParaRPr lang="en-US" sz="2000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3" indent="-231775">
              <a:lnSpc>
                <a:spcPct val="150000"/>
              </a:lnSpc>
            </a:pP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high priest asked him, “Are you the Messiah, the Son of the Blessed One?”</a:t>
            </a:r>
          </a:p>
          <a:p>
            <a:pPr marL="341313" indent="-231775">
              <a:lnSpc>
                <a:spcPct val="150000"/>
              </a:lnSpc>
            </a:pP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62 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“I am,” said Jesus. “And you will see the Son of Man sitting at the right hand of the Mighty One and coming on the clouds of heaven.”</a:t>
            </a:r>
          </a:p>
        </p:txBody>
      </p:sp>
    </p:spTree>
    <p:extLst>
      <p:ext uri="{BB962C8B-B14F-4D97-AF65-F5344CB8AC3E}">
        <p14:creationId xmlns:p14="http://schemas.microsoft.com/office/powerpoint/2010/main" val="123641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75842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indent="-236538"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Matthew  20:25-28</a:t>
            </a:r>
          </a:p>
          <a:p>
            <a:pPr marL="468313" indent="-236538"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Jesus called them together and said, “You know that the rulers of the Gentiles lord it over them, and their high officials exercise authority over them.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26 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Not so with you. Instead, whoever wants to become great among you must be your servant,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27 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and whoever wants to be first must be your slave— </a:t>
            </a:r>
            <a:r>
              <a:rPr lang="en-US" sz="2000" baseline="30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28 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just as the Son of Man did not come to be served, but to serve, and to give his life as a ransom for many.”</a:t>
            </a:r>
          </a:p>
        </p:txBody>
      </p:sp>
    </p:spTree>
    <p:extLst>
      <p:ext uri="{BB962C8B-B14F-4D97-AF65-F5344CB8AC3E}">
        <p14:creationId xmlns:p14="http://schemas.microsoft.com/office/powerpoint/2010/main" val="367861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134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Hill</dc:creator>
  <cp:lastModifiedBy>Jeff Hill</cp:lastModifiedBy>
  <cp:revision>47</cp:revision>
  <dcterms:created xsi:type="dcterms:W3CDTF">2018-04-19T16:00:28Z</dcterms:created>
  <dcterms:modified xsi:type="dcterms:W3CDTF">2018-06-03T13:41:53Z</dcterms:modified>
</cp:coreProperties>
</file>