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9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7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4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2651E-AECB-4BFE-940B-0A6848711D76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10:1-4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I do not want you to be ignorant of the fact, brothers and sisters, that our ancestors were all under the cloud and that they all passed through the sea.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were all baptized into Moses in the cloud and in the sea.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 all ate the same spiritual food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drank the same spiritual drink; for they drank from the spiritual rock that accompanied them, and that rock was Christ. </a:t>
            </a:r>
          </a:p>
        </p:txBody>
      </p:sp>
    </p:spTree>
    <p:extLst>
      <p:ext uri="{BB962C8B-B14F-4D97-AF65-F5344CB8AC3E}">
        <p14:creationId xmlns:p14="http://schemas.microsoft.com/office/powerpoint/2010/main" val="28223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 the manner of Mel. not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Aaron: 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5:6, 6:20, 7:15, 17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Superior to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Aaron’s: 7:11, 16, 8:1-2, 6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offering: 7:27, 9:25-26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Superior Sacrifice: 9:13-14, 23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Offered himself: 9:12,14, 26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Continues to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intercede: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7:25, 9:24</a:t>
            </a:r>
          </a:p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What are you trusting to keep you whole and holy?  </a:t>
            </a:r>
            <a:endParaRPr lang="en-US" sz="2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you trust to sustain you on your journey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home?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2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 14:61-62</a:t>
            </a:r>
            <a:endParaRPr lang="en-US" sz="2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1313" indent="-231775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 priest asked him, “Are you the Messiah, the Son of the Blessed One?”</a:t>
            </a:r>
          </a:p>
          <a:p>
            <a:pPr marL="341313" indent="-231775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62 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am,” said Jesus. “And you will see the Son of Man sitting at the right hand of the Mighty One and coming on the clouds of heaven.”</a:t>
            </a:r>
          </a:p>
        </p:txBody>
      </p:sp>
    </p:spTree>
    <p:extLst>
      <p:ext uri="{BB962C8B-B14F-4D97-AF65-F5344CB8AC3E}">
        <p14:creationId xmlns:p14="http://schemas.microsoft.com/office/powerpoint/2010/main" val="123641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 20:25-28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called them together and said, “You know that the rulers of the Gentiles lord it over them, and their high officials exercise authority over them.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so with you. Instead, whoever wants to become great among you must be your servant,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whoever wants to be first must be your slave—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 as the Son of Man did not come to be served, but to serve, and to give his life as a ransom for many.”</a:t>
            </a:r>
          </a:p>
        </p:txBody>
      </p:sp>
    </p:spTree>
    <p:extLst>
      <p:ext uri="{BB962C8B-B14F-4D97-AF65-F5344CB8AC3E}">
        <p14:creationId xmlns:p14="http://schemas.microsoft.com/office/powerpoint/2010/main" val="36786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134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Hill</dc:creator>
  <cp:lastModifiedBy>Jeff Hill</cp:lastModifiedBy>
  <cp:revision>47</cp:revision>
  <dcterms:created xsi:type="dcterms:W3CDTF">2018-04-19T16:00:28Z</dcterms:created>
  <dcterms:modified xsi:type="dcterms:W3CDTF">2018-06-03T13:41:53Z</dcterms:modified>
</cp:coreProperties>
</file>