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718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9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5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6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7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5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7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4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4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4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2651E-AECB-4BFE-940B-0A6848711D76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8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He Did For Us – What We Should Be For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</a:p>
          <a:p>
            <a:pPr marL="236538" indent="-236538" algn="ctr">
              <a:lnSpc>
                <a:spcPct val="150000"/>
              </a:lnSpc>
            </a:pPr>
            <a:endParaRPr lang="en-US" sz="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Lived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an example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Paid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Ransom: </a:t>
            </a:r>
          </a:p>
          <a:p>
            <a:pPr marL="579438" indent="-7938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mediator gave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himself  1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 2:6</a:t>
            </a:r>
          </a:p>
          <a:p>
            <a:pPr marL="579438" indent="-7938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His blood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1:7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Redeems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us:  </a:t>
            </a:r>
          </a:p>
          <a:p>
            <a:pPr marL="579438" indent="-7938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Eternal Redemption 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Heb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9:12</a:t>
            </a:r>
          </a:p>
          <a:p>
            <a:pPr marL="579438" indent="-7938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From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empty way of life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Peter 1:18</a:t>
            </a:r>
          </a:p>
          <a:p>
            <a:pPr marL="579438" indent="-7938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From wickedness to purify the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eager 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Titus 2:14</a:t>
            </a:r>
          </a:p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30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He Did For Us – What We Should Be For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</a:p>
          <a:p>
            <a:pPr marL="236538" indent="-236538" algn="ctr">
              <a:lnSpc>
                <a:spcPct val="150000"/>
              </a:lnSpc>
            </a:pPr>
            <a:endParaRPr lang="en-US" sz="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Destroys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devil’s work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3:8 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Redeems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 from the curse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Gal 3:13 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Triumphs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the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cross   Col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2:15 </a:t>
            </a:r>
          </a:p>
          <a:p>
            <a:pPr marL="571500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Breaking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hold of him with the power of death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Heb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2:14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Purchased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71500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Bought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 a price  1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6:19-20 </a:t>
            </a:r>
          </a:p>
          <a:p>
            <a:pPr marL="571500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was His blood/Life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Rev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5:9  </a:t>
            </a:r>
            <a:endParaRPr lang="en-US" sz="20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16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He Did For Us – What We Should Be For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</a:p>
          <a:p>
            <a:pPr marL="236538" indent="-236538" algn="ctr">
              <a:lnSpc>
                <a:spcPct val="150000"/>
              </a:lnSpc>
            </a:pPr>
            <a:endParaRPr lang="en-US" sz="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Appeasement - Atoning Sacrifice: </a:t>
            </a:r>
          </a:p>
          <a:p>
            <a:pPr marL="571500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Covered by his blood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John 4:10  </a:t>
            </a:r>
          </a:p>
          <a:p>
            <a:pPr marL="571500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Clothed with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Christ at baptism  Gal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3:27  </a:t>
            </a:r>
            <a:endParaRPr lang="en-US" sz="20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 Longer Objects of Wrath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Rom 9:23-29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Providing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Reconciliation with God: </a:t>
            </a:r>
          </a:p>
          <a:p>
            <a:pPr marL="573088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were enemies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Rom 5:10-11 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3088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His blood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destroyed the barrier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2:11-22 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3088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 this is from God through Christ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2Cor 5:18-20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81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He Did For Us – What We Should Be For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</a:p>
          <a:p>
            <a:pPr marL="236538" indent="-236538" algn="ctr">
              <a:lnSpc>
                <a:spcPct val="150000"/>
              </a:lnSpc>
            </a:pPr>
            <a:endParaRPr lang="en-US" sz="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indent="-463550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We Do: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63550" indent="-463550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like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minded in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love, unity, humility,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valuing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others and their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645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WE SERVE and LET GOD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EXALT 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645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WE DON’T GRUMBLE, ARGUE OR COMPLAIN</a:t>
            </a:r>
          </a:p>
          <a:p>
            <a:pPr marL="80645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WE BECOME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SIGN POSTS IN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WORLD 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0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He Did For Us – What We Should Be For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</a:p>
          <a:p>
            <a:pPr marL="236538" indent="-236538" algn="ctr">
              <a:lnSpc>
                <a:spcPct val="150000"/>
              </a:lnSpc>
            </a:pPr>
            <a:endParaRPr lang="en-US" sz="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indent="-463550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change in relationship status should then transform our attitudes and actions toward God, ourselves and the world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63550" indent="-463550">
              <a:lnSpc>
                <a:spcPct val="150000"/>
              </a:lnSpc>
            </a:pP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indent="-4635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Listen to God’s Voice God’s Hope </a:t>
            </a:r>
          </a:p>
          <a:p>
            <a:pPr marL="908050" lvl="1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Stop listening to Satan’s Lies and Satan’s discouragements</a:t>
            </a:r>
          </a:p>
          <a:p>
            <a:pPr marL="463550" indent="-4635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stop focusing on what “we were” but on “What We Are”</a:t>
            </a:r>
          </a:p>
          <a:p>
            <a:pPr marL="463550" indent="-4635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many are trying to be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many are not but need to be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strive to become role models of what could be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1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245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Hill</dc:creator>
  <cp:lastModifiedBy>Jeff Hill</cp:lastModifiedBy>
  <cp:revision>53</cp:revision>
  <dcterms:created xsi:type="dcterms:W3CDTF">2018-04-19T16:00:28Z</dcterms:created>
  <dcterms:modified xsi:type="dcterms:W3CDTF">2018-06-10T13:55:31Z</dcterms:modified>
</cp:coreProperties>
</file>