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70" r:id="rId4"/>
    <p:sldId id="271" r:id="rId5"/>
    <p:sldId id="272" r:id="rId6"/>
    <p:sldId id="274" r:id="rId7"/>
    <p:sldId id="258" r:id="rId8"/>
    <p:sldId id="275" r:id="rId9"/>
    <p:sldId id="276" r:id="rId10"/>
    <p:sldId id="277" r:id="rId11"/>
    <p:sldId id="278" r:id="rId12"/>
    <p:sldId id="279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9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54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6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7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5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571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4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4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7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40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2651E-AECB-4BFE-940B-0A6848711D76}" type="datetimeFigureOut">
              <a:rPr lang="en-US" smtClean="0"/>
              <a:t>5/27/2018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8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09600"/>
            <a:ext cx="7924800" cy="742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Jesus’ 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Mission</a:t>
            </a:r>
            <a:endParaRPr lang="en-US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828800"/>
            <a:ext cx="8229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reason I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came 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into the world is to testify to the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truth </a:t>
            </a:r>
          </a:p>
          <a:p>
            <a:pPr marL="228600" indent="-228600" algn="ctr">
              <a:lnSpc>
                <a:spcPct val="150000"/>
              </a:lnSpc>
            </a:pPr>
            <a:endParaRPr lang="en-US" sz="28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ctr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Everyone 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on the side of truth listens to me</a:t>
            </a:r>
          </a:p>
        </p:txBody>
      </p:sp>
    </p:spTree>
    <p:extLst>
      <p:ext uri="{BB962C8B-B14F-4D97-AF65-F5344CB8AC3E}">
        <p14:creationId xmlns:p14="http://schemas.microsoft.com/office/powerpoint/2010/main" val="63117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Romans 2:8 </a:t>
            </a:r>
            <a:endParaRPr lang="en-US" sz="24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8313" indent="-236538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 those who are self-seeking and who reject the truth and follow evil, there will be wrath and anger.</a:t>
            </a:r>
          </a:p>
        </p:txBody>
      </p:sp>
    </p:spTree>
    <p:extLst>
      <p:ext uri="{BB962C8B-B14F-4D97-AF65-F5344CB8AC3E}">
        <p14:creationId xmlns:p14="http://schemas.microsoft.com/office/powerpoint/2010/main" val="334127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Corinthians 13:6</a:t>
            </a:r>
          </a:p>
          <a:p>
            <a:pPr marL="468313" indent="-236538">
              <a:lnSpc>
                <a:spcPct val="150000"/>
              </a:lnSpc>
            </a:pPr>
            <a:r>
              <a:rPr lang="en-US" sz="200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Love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does not delight in evil but rejoices with the truth.</a:t>
            </a:r>
          </a:p>
        </p:txBody>
      </p:sp>
    </p:spTree>
    <p:extLst>
      <p:ext uri="{BB962C8B-B14F-4D97-AF65-F5344CB8AC3E}">
        <p14:creationId xmlns:p14="http://schemas.microsoft.com/office/powerpoint/2010/main" val="84616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John 10:37-38</a:t>
            </a:r>
          </a:p>
          <a:p>
            <a:pPr marL="468313" indent="-236538">
              <a:lnSpc>
                <a:spcPct val="150000"/>
              </a:lnSpc>
            </a:pPr>
            <a:r>
              <a:rPr lang="en-US" sz="2000" baseline="30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 not believe me unless I do the works of my Father.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But if I do them, even though you do not believe me, believe the works, that you may know and understand that the Father is in me, and I in the Father.”</a:t>
            </a:r>
            <a:endParaRPr 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24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71600"/>
            <a:ext cx="8534400" cy="1953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“The Truth” leads to the only place worth going.  </a:t>
            </a:r>
            <a:endParaRPr lang="en-US" sz="28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ctr">
              <a:lnSpc>
                <a:spcPct val="150000"/>
              </a:lnSpc>
            </a:pPr>
            <a:endParaRPr lang="en-US" sz="28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 algn="ctr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 handle the truth?</a:t>
            </a:r>
            <a:endParaRPr lang="en-US" sz="28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18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71600"/>
            <a:ext cx="8534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Pilate </a:t>
            </a:r>
          </a:p>
          <a:p>
            <a:pPr marL="228600" indent="-228600" algn="ctr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What is truth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228600" indent="-228600" algn="ctr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 truth leads a fictional journey to a fictional destination </a:t>
            </a:r>
          </a:p>
        </p:txBody>
      </p:sp>
    </p:spTree>
    <p:extLst>
      <p:ext uri="{BB962C8B-B14F-4D97-AF65-F5344CB8AC3E}">
        <p14:creationId xmlns:p14="http://schemas.microsoft.com/office/powerpoint/2010/main" val="364538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71600"/>
            <a:ext cx="8534400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Leaders</a:t>
            </a:r>
          </a:p>
          <a:p>
            <a:pPr marL="228600" indent="-228600" algn="ctr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Want 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guilty freed and the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guiltless punished</a:t>
            </a:r>
          </a:p>
        </p:txBody>
      </p:sp>
    </p:spTree>
    <p:extLst>
      <p:ext uri="{BB962C8B-B14F-4D97-AF65-F5344CB8AC3E}">
        <p14:creationId xmlns:p14="http://schemas.microsoft.com/office/powerpoint/2010/main" val="310514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71600"/>
            <a:ext cx="8534400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Peter</a:t>
            </a:r>
          </a:p>
          <a:p>
            <a:pPr marL="228600" indent="-228600" algn="ctr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thought it was an earthly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kingdom and fought</a:t>
            </a:r>
          </a:p>
        </p:txBody>
      </p:sp>
    </p:spTree>
    <p:extLst>
      <p:ext uri="{BB962C8B-B14F-4D97-AF65-F5344CB8AC3E}">
        <p14:creationId xmlns:p14="http://schemas.microsoft.com/office/powerpoint/2010/main" val="314557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371600"/>
            <a:ext cx="8534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</a:p>
          <a:p>
            <a:pPr marL="731838" indent="-228600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physical fight against the ruling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authorities</a:t>
            </a:r>
          </a:p>
          <a:p>
            <a:pPr marL="731838" indent="-228600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Not hiding preaching 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and teaching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but is public</a:t>
            </a:r>
          </a:p>
          <a:p>
            <a:pPr marL="731838" indent="-228600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Not managing people’s interpretation of his actions</a:t>
            </a:r>
          </a:p>
          <a:p>
            <a:pPr marL="731838" indent="-228600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sz="28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managing people’s responses </a:t>
            </a:r>
            <a:endParaRPr lang="en-US" sz="28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26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John 4:24</a:t>
            </a:r>
            <a:endParaRPr lang="en-US" sz="20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1775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God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spirit, and his worshipers must worship in the Spirit and in truth.”</a:t>
            </a:r>
          </a:p>
        </p:txBody>
      </p:sp>
    </p:spTree>
    <p:extLst>
      <p:ext uri="{BB962C8B-B14F-4D97-AF65-F5344CB8AC3E}">
        <p14:creationId xmlns:p14="http://schemas.microsoft.com/office/powerpoint/2010/main" val="348118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John 8:31-32</a:t>
            </a:r>
          </a:p>
          <a:p>
            <a:pPr marL="468313" indent="-236538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“If you hold to my teaching, you are really my disciples. </a:t>
            </a:r>
            <a:r>
              <a:rPr lang="en-US" sz="2000" baseline="30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Then you will know the truth, and the truth will set you free.”</a:t>
            </a:r>
            <a:endParaRPr 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23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John 8:43-45</a:t>
            </a:r>
          </a:p>
          <a:p>
            <a:pPr marL="468313" indent="-236538">
              <a:lnSpc>
                <a:spcPct val="150000"/>
              </a:lnSpc>
            </a:pPr>
            <a:r>
              <a:rPr lang="en-US" sz="2000" baseline="30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Why is my language not clear to you? Because you are unable to hear what I say.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You belong to your father, the devil, and you want to carry out your father’s desires. He was a murderer from the beginning, not holding to the truth, for there is no truth in him. When he lies, he speaks his native language, for he is a liar and the father of lies.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Yet because I tell the truth, you do not believe me! </a:t>
            </a:r>
          </a:p>
        </p:txBody>
      </p:sp>
    </p:spTree>
    <p:extLst>
      <p:ext uri="{BB962C8B-B14F-4D97-AF65-F5344CB8AC3E}">
        <p14:creationId xmlns:p14="http://schemas.microsoft.com/office/powerpoint/2010/main" val="282230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John 14:6-7</a:t>
            </a:r>
          </a:p>
          <a:p>
            <a:pPr marL="468313" indent="-236538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“I am the way and the truth and the life. No one comes to the Father except through me.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If you really know me, you will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know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my Father as well. From now on, you do know him and have seen him.”</a:t>
            </a:r>
          </a:p>
        </p:txBody>
      </p:sp>
    </p:spTree>
    <p:extLst>
      <p:ext uri="{BB962C8B-B14F-4D97-AF65-F5344CB8AC3E}">
        <p14:creationId xmlns:p14="http://schemas.microsoft.com/office/powerpoint/2010/main" val="247667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402</Words>
  <Application>Microsoft Office PowerPoint</Application>
  <PresentationFormat>On-screen Show (4:3)</PresentationFormat>
  <Paragraphs>33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Hill</dc:creator>
  <cp:lastModifiedBy>Jeff</cp:lastModifiedBy>
  <cp:revision>40</cp:revision>
  <dcterms:created xsi:type="dcterms:W3CDTF">2018-04-19T16:00:28Z</dcterms:created>
  <dcterms:modified xsi:type="dcterms:W3CDTF">2018-05-27T12:58:52Z</dcterms:modified>
</cp:coreProperties>
</file>