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70" r:id="rId4"/>
    <p:sldId id="271" r:id="rId5"/>
    <p:sldId id="272" r:id="rId6"/>
    <p:sldId id="274" r:id="rId7"/>
    <p:sldId id="258" r:id="rId8"/>
    <p:sldId id="275" r:id="rId9"/>
    <p:sldId id="276" r:id="rId10"/>
    <p:sldId id="277" r:id="rId11"/>
    <p:sldId id="278" r:id="rId12"/>
    <p:sldId id="279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9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5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6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5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7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4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4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2651E-AECB-4BFE-940B-0A6848711D76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8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7924800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Jesus’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22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reason I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came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into the world is to testify to the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truth </a:t>
            </a:r>
          </a:p>
          <a:p>
            <a:pPr marL="228600" indent="-228600" algn="ctr">
              <a:lnSpc>
                <a:spcPct val="150000"/>
              </a:lnSpc>
            </a:pPr>
            <a:endParaRPr 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Everyone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 the side of truth listens to me</a:t>
            </a:r>
          </a:p>
        </p:txBody>
      </p:sp>
    </p:spTree>
    <p:extLst>
      <p:ext uri="{BB962C8B-B14F-4D97-AF65-F5344CB8AC3E}">
        <p14:creationId xmlns:p14="http://schemas.microsoft.com/office/powerpoint/2010/main" val="6311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Romans 2:8 </a:t>
            </a:r>
            <a:endParaRPr lang="en-US" sz="24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8313" indent="-236538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those who are self-seeking and who reject the truth and follow evil, there will be wrath and anger.</a:t>
            </a:r>
          </a:p>
        </p:txBody>
      </p:sp>
    </p:spTree>
    <p:extLst>
      <p:ext uri="{BB962C8B-B14F-4D97-AF65-F5344CB8AC3E}">
        <p14:creationId xmlns:p14="http://schemas.microsoft.com/office/powerpoint/2010/main" val="334127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13:6</a:t>
            </a:r>
          </a:p>
          <a:p>
            <a:pPr marL="468313" indent="-236538">
              <a:lnSpc>
                <a:spcPct val="150000"/>
              </a:lnSpc>
            </a:pPr>
            <a:r>
              <a:rPr lang="en-US" sz="200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Love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does not delight in evil but rejoices with the truth.</a:t>
            </a:r>
          </a:p>
        </p:txBody>
      </p:sp>
    </p:spTree>
    <p:extLst>
      <p:ext uri="{BB962C8B-B14F-4D97-AF65-F5344CB8AC3E}">
        <p14:creationId xmlns:p14="http://schemas.microsoft.com/office/powerpoint/2010/main" val="8461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John 10:37-38</a:t>
            </a:r>
          </a:p>
          <a:p>
            <a:pPr marL="468313" indent="-236538">
              <a:lnSpc>
                <a:spcPct val="150000"/>
              </a:lnSpc>
            </a:pPr>
            <a:r>
              <a:rPr lang="en-US" sz="2000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not believe me unless I do the works of my Father. 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But if I do them, even though you do not believe me, believe the works, that you may know and understand that the Father is in me, and I in the Father.”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534400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“The Truth” leads to the only place worth going.  </a:t>
            </a:r>
            <a:endParaRPr lang="en-US" sz="28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ctr">
              <a:lnSpc>
                <a:spcPct val="150000"/>
              </a:lnSpc>
            </a:pPr>
            <a:endParaRPr lang="en-US" sz="2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handle the truth?</a:t>
            </a:r>
            <a:endParaRPr lang="en-US" sz="28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8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534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Pilate </a:t>
            </a:r>
          </a:p>
          <a:p>
            <a:pPr marL="228600" indent="-228600"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is truth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228600" indent="-228600" algn="ctr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 truth leads a fictional journey to a fictional destination </a:t>
            </a:r>
          </a:p>
        </p:txBody>
      </p:sp>
    </p:spTree>
    <p:extLst>
      <p:ext uri="{BB962C8B-B14F-4D97-AF65-F5344CB8AC3E}">
        <p14:creationId xmlns:p14="http://schemas.microsoft.com/office/powerpoint/2010/main" val="364538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534400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Leaders</a:t>
            </a:r>
          </a:p>
          <a:p>
            <a:pPr marL="228600" indent="-228600"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Want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guilty freed and the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guiltless punished</a:t>
            </a:r>
          </a:p>
        </p:txBody>
      </p:sp>
    </p:spTree>
    <p:extLst>
      <p:ext uri="{BB962C8B-B14F-4D97-AF65-F5344CB8AC3E}">
        <p14:creationId xmlns:p14="http://schemas.microsoft.com/office/powerpoint/2010/main" val="310514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534400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Peter</a:t>
            </a:r>
          </a:p>
          <a:p>
            <a:pPr marL="228600" indent="-228600"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thought it was an earthly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kingdom and fought</a:t>
            </a:r>
          </a:p>
        </p:txBody>
      </p:sp>
    </p:spTree>
    <p:extLst>
      <p:ext uri="{BB962C8B-B14F-4D97-AF65-F5344CB8AC3E}">
        <p14:creationId xmlns:p14="http://schemas.microsoft.com/office/powerpoint/2010/main" val="314557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534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</a:p>
          <a:p>
            <a:pPr marL="731838" indent="-228600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physical fight against the ruling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</a:p>
          <a:p>
            <a:pPr marL="731838" indent="-228600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 hiding preaching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teaching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is public</a:t>
            </a:r>
          </a:p>
          <a:p>
            <a:pPr marL="731838" indent="-228600">
              <a:lnSpc>
                <a:spcPct val="150000"/>
              </a:lnSpc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 managing people’s interpretation of his actions</a:t>
            </a:r>
          </a:p>
          <a:p>
            <a:pPr marL="731838" indent="-228600">
              <a:lnSpc>
                <a:spcPct val="150000"/>
              </a:lnSpc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managing people’s responses </a:t>
            </a:r>
            <a:endParaRPr lang="en-US" sz="28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6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4:24</a:t>
            </a:r>
            <a:endParaRPr lang="en-US" sz="20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1775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 spirit, and his worshipers must worship in the Spirit and in truth.”</a:t>
            </a:r>
          </a:p>
        </p:txBody>
      </p:sp>
    </p:spTree>
    <p:extLst>
      <p:ext uri="{BB962C8B-B14F-4D97-AF65-F5344CB8AC3E}">
        <p14:creationId xmlns:p14="http://schemas.microsoft.com/office/powerpoint/2010/main" val="348118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8:31-32</a:t>
            </a:r>
          </a:p>
          <a:p>
            <a:pPr marL="468313" indent="-236538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“If you hold to my teaching, you are really my disciples. </a:t>
            </a:r>
            <a:r>
              <a:rPr lang="en-US" sz="2000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Then you will know the truth, and the truth will set you free.”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2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8:43-45</a:t>
            </a:r>
          </a:p>
          <a:p>
            <a:pPr marL="468313" indent="-236538">
              <a:lnSpc>
                <a:spcPct val="150000"/>
              </a:lnSpc>
            </a:pPr>
            <a:r>
              <a:rPr lang="en-US" sz="2000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Why is my language not clear to you? Because you are unable to hear what I say. 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You belong to your father, the devil, and you want to carry out your father’s desires. He was a murderer from the beginning, not holding to the truth, for there is no truth in him. When he lies, he speaks his native language, for he is a liar and the father of lies. 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Yet because I tell the truth, you do not believe me! </a:t>
            </a:r>
          </a:p>
        </p:txBody>
      </p:sp>
    </p:spTree>
    <p:extLst>
      <p:ext uri="{BB962C8B-B14F-4D97-AF65-F5344CB8AC3E}">
        <p14:creationId xmlns:p14="http://schemas.microsoft.com/office/powerpoint/2010/main" val="282230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14:6-7</a:t>
            </a:r>
          </a:p>
          <a:p>
            <a:pPr marL="468313" indent="-236538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“I am the way and the truth and the life. No one comes to the Father except through me. 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If you really know me, you will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my Father as well. From now on, you do know him and have seen him.”</a:t>
            </a:r>
          </a:p>
        </p:txBody>
      </p:sp>
    </p:spTree>
    <p:extLst>
      <p:ext uri="{BB962C8B-B14F-4D97-AF65-F5344CB8AC3E}">
        <p14:creationId xmlns:p14="http://schemas.microsoft.com/office/powerpoint/2010/main" val="247667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402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Hill</dc:creator>
  <cp:lastModifiedBy>Jeff</cp:lastModifiedBy>
  <cp:revision>40</cp:revision>
  <dcterms:created xsi:type="dcterms:W3CDTF">2018-04-19T16:00:28Z</dcterms:created>
  <dcterms:modified xsi:type="dcterms:W3CDTF">2018-05-27T12:58:52Z</dcterms:modified>
</cp:coreProperties>
</file>