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8" r:id="rId6"/>
    <p:sldId id="266" r:id="rId7"/>
    <p:sldId id="267" r:id="rId8"/>
    <p:sldId id="269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9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5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6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7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7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7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2651E-AECB-4BFE-940B-0A6848711D76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4718" y="1371600"/>
            <a:ext cx="79248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Miracles seldom result in faith; rather, they spawn curiosity, argument, and increased appetite for a sign.  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r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Craddock, </a:t>
            </a:r>
            <a:r>
              <a:rPr lang="en-US" sz="20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Luke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158</a:t>
            </a:r>
          </a:p>
        </p:txBody>
      </p:sp>
    </p:spTree>
    <p:extLst>
      <p:ext uri="{BB962C8B-B14F-4D97-AF65-F5344CB8AC3E}">
        <p14:creationId xmlns:p14="http://schemas.microsoft.com/office/powerpoint/2010/main" val="631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External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Purity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Internal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haracter</a:t>
            </a:r>
            <a:endParaRPr lang="en-US" sz="2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554069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External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Purity BECAUSE OF  Internal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haracter</a:t>
            </a:r>
            <a:endParaRPr lang="en-US" sz="2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38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Matthew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11:19 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The Son of Man came eating and drinking, and they say, ‘Here is a glutton and a drunkard, a friend of tax collectors and sinners.’ But wisdom is proved right by her deeds.”</a:t>
            </a:r>
          </a:p>
        </p:txBody>
      </p:sp>
    </p:spTree>
    <p:extLst>
      <p:ext uri="{BB962C8B-B14F-4D97-AF65-F5344CB8AC3E}">
        <p14:creationId xmlns:p14="http://schemas.microsoft.com/office/powerpoint/2010/main" val="146723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9248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Matthew 9:10-12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While Jesus was having dinner at Matthew’s house, many tax collectors and sinners came and ate with him and his disciples.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When the Pharisees saw this, they asked his disciples, “Why does your teacher eat with tax collectors and sinners?”</a:t>
            </a:r>
          </a:p>
          <a:p>
            <a:pPr marL="236538" indent="-236538"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On hearing this, Jesus said, “It is not the healthy who need a doctor, but the sick. </a:t>
            </a:r>
          </a:p>
        </p:txBody>
      </p:sp>
    </p:spTree>
    <p:extLst>
      <p:ext uri="{BB962C8B-B14F-4D97-AF65-F5344CB8AC3E}">
        <p14:creationId xmlns:p14="http://schemas.microsoft.com/office/powerpoint/2010/main" val="369415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924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John 1:13-14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The man who was healed had no idea who it was, for Jesus had slipped away into the crowd that was there.</a:t>
            </a:r>
          </a:p>
          <a:p>
            <a:pPr marL="236538" indent="-236538"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Later Jesus found him at the temple and said to him, “See, you are well again. Stop sinning or something worse may happen to you.” </a:t>
            </a: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4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Luke 1:51-53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 performed mighty deeds with his arm;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he has scattered those who are proud in their inmost thoughts.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52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 brought down rulers from their thrones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but has lifted up the humble.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 filled the hungry with good things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but has sent the rich away empty.</a:t>
            </a:r>
          </a:p>
        </p:txBody>
      </p:sp>
    </p:spTree>
    <p:extLst>
      <p:ext uri="{BB962C8B-B14F-4D97-AF65-F5344CB8AC3E}">
        <p14:creationId xmlns:p14="http://schemas.microsoft.com/office/powerpoint/2010/main" val="67873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924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Matthew 5:3-10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the poor in spirit,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those who mourn,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the meek,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those who hunger and thirst for righteousness,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the merciful,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the pure in heart,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the peacemakers,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Blessed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those who are persecuted because of righteousness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5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143000"/>
            <a:ext cx="79248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Jesus does not appraise appearances but hearts.  </a:t>
            </a: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274838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lvl="0" indent="-236538">
              <a:lnSpc>
                <a:spcPct val="150000"/>
              </a:lnSpc>
            </a:pPr>
            <a:r>
              <a:rPr lang="en-US" sz="2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Both rich and poor can be equally faithless or faithful.  Earthly, success esteem or wealth make faithfulness more difficult. </a:t>
            </a:r>
            <a:endParaRPr lang="en-US" sz="20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64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9248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Luke 18:24-27</a:t>
            </a:r>
            <a:endParaRPr lang="en-US" sz="2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“How hard it is for the rich to enter the kingdom of God!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Indeed, it is easier for a camel to go through the eye of a needle than for someone who is rich to enter the kingdom of God.”</a:t>
            </a:r>
          </a:p>
          <a:p>
            <a:pPr marL="236538" indent="-236538"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Those who heard this asked, “Who then can be saved?”</a:t>
            </a:r>
          </a:p>
          <a:p>
            <a:pPr marL="236538" indent="-236538"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Jesus replied, “What is impossible with man is possible with God.”</a:t>
            </a:r>
          </a:p>
        </p:txBody>
      </p:sp>
    </p:spTree>
    <p:extLst>
      <p:ext uri="{BB962C8B-B14F-4D97-AF65-F5344CB8AC3E}">
        <p14:creationId xmlns:p14="http://schemas.microsoft.com/office/powerpoint/2010/main" val="346538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441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Hill</dc:creator>
  <cp:lastModifiedBy>Jeff</cp:lastModifiedBy>
  <cp:revision>23</cp:revision>
  <dcterms:created xsi:type="dcterms:W3CDTF">2018-04-19T16:00:28Z</dcterms:created>
  <dcterms:modified xsi:type="dcterms:W3CDTF">2018-05-20T13:00:25Z</dcterms:modified>
</cp:coreProperties>
</file>