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5" r:id="rId5"/>
    <p:sldId id="263" r:id="rId6"/>
    <p:sldId id="264"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13" d="100"/>
          <a:sy n="113" d="100"/>
        </p:scale>
        <p:origin x="-146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7C2651E-AECB-4BFE-940B-0A6848711D76}" type="datetimeFigureOut">
              <a:rPr lang="en-US" smtClean="0"/>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3283396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C2651E-AECB-4BFE-940B-0A6848711D76}" type="datetimeFigureOut">
              <a:rPr lang="en-US" smtClean="0"/>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3371354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C2651E-AECB-4BFE-940B-0A6848711D76}" type="datetimeFigureOut">
              <a:rPr lang="en-US" smtClean="0"/>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724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C2651E-AECB-4BFE-940B-0A6848711D76}" type="datetimeFigureOut">
              <a:rPr lang="en-US" smtClean="0"/>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412556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C2651E-AECB-4BFE-940B-0A6848711D76}" type="datetimeFigureOut">
              <a:rPr lang="en-US" smtClean="0"/>
              <a:t>5/13/2018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17854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7C2651E-AECB-4BFE-940B-0A6848711D76}" type="datetimeFigureOut">
              <a:rPr lang="en-US" smtClean="0"/>
              <a:t>5/13/2018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3713253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7C2651E-AECB-4BFE-940B-0A6848711D76}" type="datetimeFigureOut">
              <a:rPr lang="en-US" smtClean="0"/>
              <a:t>5/13/2018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125457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7C2651E-AECB-4BFE-940B-0A6848711D76}" type="datetimeFigureOut">
              <a:rPr lang="en-US" smtClean="0"/>
              <a:t>5/13/2018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3859942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C2651E-AECB-4BFE-940B-0A6848711D76}" type="datetimeFigureOut">
              <a:rPr lang="en-US" smtClean="0"/>
              <a:t>5/13/2018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366204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C2651E-AECB-4BFE-940B-0A6848711D76}" type="datetimeFigureOut">
              <a:rPr lang="en-US" smtClean="0"/>
              <a:t>5/13/2018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2082176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C2651E-AECB-4BFE-940B-0A6848711D76}" type="datetimeFigureOut">
              <a:rPr lang="en-US" smtClean="0"/>
              <a:t>5/13/2018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6F5BC6-D79B-4592-8F50-1A98B468A162}" type="slidenum">
              <a:rPr lang="en-US" smtClean="0"/>
              <a:t>‹#›</a:t>
            </a:fld>
            <a:endParaRPr lang="en-US"/>
          </a:p>
        </p:txBody>
      </p:sp>
    </p:spTree>
    <p:extLst>
      <p:ext uri="{BB962C8B-B14F-4D97-AF65-F5344CB8AC3E}">
        <p14:creationId xmlns:p14="http://schemas.microsoft.com/office/powerpoint/2010/main" val="1389840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extLst>
              <a:ext uri="{BEBA8EAE-BF5A-486C-A8C5-ECC9F3942E4B}">
                <a14:imgProps xmlns:a14="http://schemas.microsoft.com/office/drawing/2010/main">
                  <a14:imgLayer r:embed="rId14">
                    <a14:imgEffect>
                      <a14:brightnessContrast contrast="40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2651E-AECB-4BFE-940B-0A6848711D76}" type="datetimeFigureOut">
              <a:rPr lang="en-US" smtClean="0"/>
              <a:t>5/13/2018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6F5BC6-D79B-4592-8F50-1A98B468A162}" type="slidenum">
              <a:rPr lang="en-US" smtClean="0"/>
              <a:t>‹#›</a:t>
            </a:fld>
            <a:endParaRPr lang="en-US"/>
          </a:p>
        </p:txBody>
      </p:sp>
    </p:spTree>
    <p:extLst>
      <p:ext uri="{BB962C8B-B14F-4D97-AF65-F5344CB8AC3E}">
        <p14:creationId xmlns:p14="http://schemas.microsoft.com/office/powerpoint/2010/main" val="2642087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266343"/>
            <a:ext cx="7924800" cy="2400657"/>
          </a:xfrm>
          <a:prstGeom prst="rect">
            <a:avLst/>
          </a:prstGeom>
        </p:spPr>
        <p:txBody>
          <a:bodyPr wrap="square">
            <a:spAutoFit/>
          </a:bodyPr>
          <a:lstStyle/>
          <a:p>
            <a:pPr marL="228600" indent="-228600">
              <a:lnSpc>
                <a:spcPct val="150000"/>
              </a:lnSpc>
            </a:pPr>
            <a:r>
              <a:rPr lang="en-US" sz="20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Matthew </a:t>
            </a:r>
            <a:r>
              <a:rPr lang="en-US" sz="20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11:28-30</a:t>
            </a:r>
            <a:endPar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a:p>
            <a:pPr marL="228600" indent="-228600">
              <a:lnSpc>
                <a:spcPct val="150000"/>
              </a:lnSpc>
            </a:pP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28</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“Come to me, all you who are weary and burdened, and I will give you rest. </a:t>
            </a: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29</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Take my yoke upon you and learn from me, for I am gentle and humble in heart, and you will find rest for your souls. </a:t>
            </a:r>
            <a:r>
              <a:rPr lang="en-US" sz="20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30</a:t>
            </a:r>
            <a:r>
              <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For my yoke is easy and my burden is light.”</a:t>
            </a:r>
          </a:p>
        </p:txBody>
      </p:sp>
    </p:spTree>
    <p:extLst>
      <p:ext uri="{BB962C8B-B14F-4D97-AF65-F5344CB8AC3E}">
        <p14:creationId xmlns:p14="http://schemas.microsoft.com/office/powerpoint/2010/main" val="631171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75842"/>
            <a:ext cx="7924800" cy="2862322"/>
          </a:xfrm>
          <a:prstGeom prst="rect">
            <a:avLst/>
          </a:prstGeom>
        </p:spPr>
        <p:txBody>
          <a:bodyPr wrap="square">
            <a:spAutoFit/>
          </a:bodyPr>
          <a:lstStyle/>
          <a:p>
            <a:pPr marL="236538" indent="-236538">
              <a:lnSpc>
                <a:spcPct val="150000"/>
              </a:lnSpc>
            </a:pP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Leviticus </a:t>
            </a: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26:13</a:t>
            </a:r>
          </a:p>
          <a:p>
            <a:pPr marL="236538" indent="-236538">
              <a:lnSpc>
                <a:spcPct val="150000"/>
              </a:lnSpc>
            </a:pP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I </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am the Lord your God, who brought you out of Egypt so that you would no longer be slaves to the Egyptians; I broke the bars of your yoke and enabled you to walk with heads held high.</a:t>
            </a:r>
            <a:endPar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7239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2400"/>
            <a:ext cx="7924800" cy="6186309"/>
          </a:xfrm>
          <a:prstGeom prst="rect">
            <a:avLst/>
          </a:prstGeom>
        </p:spPr>
        <p:txBody>
          <a:bodyPr wrap="square">
            <a:spAutoFit/>
          </a:bodyPr>
          <a:lstStyle/>
          <a:p>
            <a:pPr marL="236538" indent="-236538">
              <a:lnSpc>
                <a:spcPct val="150000"/>
              </a:lnSpc>
            </a:pP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Exodus </a:t>
            </a: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6:6-8</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a:p>
            <a:pPr marL="236538" indent="-236538">
              <a:lnSpc>
                <a:spcPct val="150000"/>
              </a:lnSpc>
            </a:pPr>
            <a:r>
              <a:rPr lang="en-US" sz="2400" baseline="-25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6</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“Therefore, say to the Israelites: ‘I am the Lord, and I will bring you out from under the yoke of the Egyptians. I will free you from being slaves to them, and I will redeem you with an outstretched arm and with mighty acts of judgment. </a:t>
            </a:r>
            <a:r>
              <a:rPr lang="en-US" sz="2400" baseline="-25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7</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I will take you as my own people, and I will be your God. Then you will know that I am the Lord your God, who brought you out from under the yoke of the Egyptians. </a:t>
            </a:r>
            <a:r>
              <a:rPr lang="en-US" sz="2400" baseline="-25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8</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And I will bring you to the land I swore with uplifted hand to give to Abraham, to Isaac and to Jacob. I will give it to you as a possession. I am the Lord.’”</a:t>
            </a:r>
            <a:endPar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41561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3490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2400"/>
            <a:ext cx="7924800" cy="6740307"/>
          </a:xfrm>
          <a:prstGeom prst="rect">
            <a:avLst/>
          </a:prstGeom>
        </p:spPr>
        <p:txBody>
          <a:bodyPr wrap="square">
            <a:spAutoFit/>
          </a:bodyPr>
          <a:lstStyle/>
          <a:p>
            <a:pPr marL="236538" indent="-236538">
              <a:lnSpc>
                <a:spcPct val="150000"/>
              </a:lnSpc>
            </a:pP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Mark </a:t>
            </a: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8:34-38</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a:p>
            <a:pPr marL="236538" indent="-236538">
              <a:lnSpc>
                <a:spcPct val="150000"/>
              </a:lnSpc>
            </a:pP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34</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Then he called the crowd to him along with his disciples and said: “Whoever wants to be my disciple must deny themselves and take up their cross and follow me.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35</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For whoever wants to save their </a:t>
            </a: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life </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will lose it, but whoever loses their life for me and for the gospel will save it.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36</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What good is it for someone to gain the whole world, yet forfeit their soul?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37</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Or what can anyone give in exchange for their soul?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38</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If anyone is ashamed of me and my words in this adulterous and sinful generation, the Son of Man will be ashamed of them when he comes in his Father’s glory with the holy angels.”</a:t>
            </a:r>
            <a:endPar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387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52400"/>
            <a:ext cx="7924800" cy="5632311"/>
          </a:xfrm>
          <a:prstGeom prst="rect">
            <a:avLst/>
          </a:prstGeom>
        </p:spPr>
        <p:txBody>
          <a:bodyPr wrap="square">
            <a:spAutoFit/>
          </a:bodyPr>
          <a:lstStyle/>
          <a:p>
            <a:pPr marL="236538" indent="-236538">
              <a:lnSpc>
                <a:spcPct val="150000"/>
              </a:lnSpc>
            </a:pP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Mark </a:t>
            </a:r>
            <a:r>
              <a:rPr lang="en-US" sz="2400" dirty="0" smtClean="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10:41-45</a:t>
            </a:r>
            <a:endPar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a:p>
            <a:pPr marL="236538" indent="-236538">
              <a:lnSpc>
                <a:spcPct val="150000"/>
              </a:lnSpc>
            </a:pP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41</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When the ten heard about this, they became indignant with James and John.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42</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Jesus called them together and said, “You know that those who are regarded as rulers of the Gentiles lord it over them, and their high officials exercise authority over them.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43</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Not so with you. Instead, whoever wants to become great among you must be your servant,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44</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and whoever wants to be first must be slave of all. </a:t>
            </a:r>
            <a:r>
              <a:rPr lang="en-US" sz="2400" baseline="30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45</a:t>
            </a:r>
            <a:r>
              <a:rPr lang="en-US" sz="24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rPr>
              <a:t> For even the Son of Man did not come to be served, but to serve, and to give his life as a ransom for many.”</a:t>
            </a:r>
            <a:endParaRPr lang="en-US" sz="2000" dirty="0">
              <a:solidFill>
                <a:schemeClr val="bg1"/>
              </a:solidFill>
              <a:effectLst>
                <a:outerShdw blurRad="50800" dist="38100" dir="2700000" algn="tl" rotWithShape="0">
                  <a:prstClr val="black"/>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8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275</TotalTime>
  <Words>492</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Hill</dc:creator>
  <cp:lastModifiedBy>Jeff Hill</cp:lastModifiedBy>
  <cp:revision>17</cp:revision>
  <dcterms:created xsi:type="dcterms:W3CDTF">2018-04-19T16:00:28Z</dcterms:created>
  <dcterms:modified xsi:type="dcterms:W3CDTF">2018-05-13T13:28:33Z</dcterms:modified>
</cp:coreProperties>
</file>