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29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50" d="100"/>
          <a:sy n="50" d="100"/>
        </p:scale>
        <p:origin x="-1314" y="-5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283396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37135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724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2651E-AECB-4BFE-940B-0A6848711D76}"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4125566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2651E-AECB-4BFE-940B-0A6848711D76}" type="datetimeFigureOut">
              <a:rPr lang="en-US" smtClean="0"/>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178547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C2651E-AECB-4BFE-940B-0A6848711D76}" type="datetimeFigureOut">
              <a:rPr lang="en-US" smtClean="0"/>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71325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C2651E-AECB-4BFE-940B-0A6848711D76}" type="datetimeFigureOut">
              <a:rPr lang="en-US" smtClean="0"/>
              <a:t>6/23/2018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125457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C2651E-AECB-4BFE-940B-0A6848711D76}" type="datetimeFigureOut">
              <a:rPr lang="en-US" smtClean="0"/>
              <a:t>6/23/2018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85994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2651E-AECB-4BFE-940B-0A6848711D76}" type="datetimeFigureOut">
              <a:rPr lang="en-US" smtClean="0"/>
              <a:t>6/23/2018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366204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2651E-AECB-4BFE-940B-0A6848711D76}" type="datetimeFigureOut">
              <a:rPr lang="en-US" smtClean="0"/>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20821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2651E-AECB-4BFE-940B-0A6848711D76}" type="datetimeFigureOut">
              <a:rPr lang="en-US" smtClean="0"/>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F5BC6-D79B-4592-8F50-1A98B468A162}" type="slidenum">
              <a:rPr lang="en-US" smtClean="0"/>
              <a:t>‹#›</a:t>
            </a:fld>
            <a:endParaRPr lang="en-US"/>
          </a:p>
        </p:txBody>
      </p:sp>
    </p:spTree>
    <p:extLst>
      <p:ext uri="{BB962C8B-B14F-4D97-AF65-F5344CB8AC3E}">
        <p14:creationId xmlns:p14="http://schemas.microsoft.com/office/powerpoint/2010/main" val="1389840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2651E-AECB-4BFE-940B-0A6848711D76}" type="datetimeFigureOut">
              <a:rPr lang="en-US" smtClean="0"/>
              <a:t>6/23/2018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F5BC6-D79B-4592-8F50-1A98B468A162}" type="slidenum">
              <a:rPr lang="en-US" smtClean="0"/>
              <a:t>‹#›</a:t>
            </a:fld>
            <a:endParaRPr lang="en-US"/>
          </a:p>
        </p:txBody>
      </p:sp>
    </p:spTree>
    <p:extLst>
      <p:ext uri="{BB962C8B-B14F-4D97-AF65-F5344CB8AC3E}">
        <p14:creationId xmlns:p14="http://schemas.microsoft.com/office/powerpoint/2010/main" val="2642087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2954655"/>
          </a:xfrm>
          <a:prstGeom prst="rect">
            <a:avLst/>
          </a:prstGeom>
        </p:spPr>
        <p:txBody>
          <a:bodyPr wrap="square">
            <a:spAutoFit/>
          </a:bodyPr>
          <a:lstStyle/>
          <a:p>
            <a:pPr marL="236538" indent="-236538">
              <a:lnSpc>
                <a:spcPct val="150000"/>
              </a:lnSpc>
            </a:pP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Hebrews 1:3-4 </a:t>
            </a:r>
            <a:endPar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a:p>
            <a:pPr marL="236538" indent="-236538">
              <a:lnSpc>
                <a:spcPct val="150000"/>
              </a:lnSpc>
            </a:pP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The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Son is the radiance of God’s glory and the exact representation of his being, sustaining all things by his powerful word. After he had provided purification for sins, he sat down at the right hand of the Majesty in heaven.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4</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So he became as much superior to the angels as the name he has inherited is superior to theirs</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a:t>
            </a: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8652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2492990"/>
          </a:xfrm>
          <a:prstGeom prst="rect">
            <a:avLst/>
          </a:prstGeom>
        </p:spPr>
        <p:txBody>
          <a:bodyPr wrap="square">
            <a:spAutoFit/>
          </a:bodyPr>
          <a:lstStyle/>
          <a:p>
            <a:pPr marL="236538" indent="-236538">
              <a:lnSpc>
                <a:spcPct val="150000"/>
              </a:lnSpc>
            </a:pP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Hebrews 7:23-25  </a:t>
            </a:r>
          </a:p>
          <a:p>
            <a:pPr marL="236538" indent="-236538">
              <a:lnSpc>
                <a:spcPct val="150000"/>
              </a:lnSpc>
            </a:pP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Now there have been many of those priests, since death prevented them from continuing in office; </a:t>
            </a:r>
            <a:r>
              <a:rPr lang="en-US" sz="2000" baseline="30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24</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but because Jesus lives forever, he has a permanent priesthood. </a:t>
            </a:r>
            <a:r>
              <a:rPr lang="en-US" sz="2000" baseline="30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25</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Therefore he is able to save completely those who come to God through him, because he always lives to intercede for them.</a:t>
            </a:r>
            <a:endPar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9854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3877985"/>
          </a:xfrm>
          <a:prstGeom prst="rect">
            <a:avLst/>
          </a:prstGeom>
        </p:spPr>
        <p:txBody>
          <a:bodyPr wrap="square">
            <a:spAutoFit/>
          </a:bodyPr>
          <a:lstStyle/>
          <a:p>
            <a:pPr marL="236538" indent="-236538">
              <a:lnSpc>
                <a:spcPct val="150000"/>
              </a:lnSpc>
            </a:pPr>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John 14:23-26 </a:t>
            </a:r>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t>
            </a:r>
          </a:p>
          <a:p>
            <a:pPr marL="236538" indent="-236538">
              <a:lnSpc>
                <a:spcPct val="150000"/>
              </a:lnSpc>
            </a:pP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Jesus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replied, “Anyone who loves me will obey my teaching. My Father will love them, and we will come to them and make our home with them</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t>
            </a:r>
            <a:r>
              <a:rPr lang="en-US" sz="2000" baseline="30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24</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Anyone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who does not love me will not obey my teaching. These words you hear are not my own; they belong to the Father who sent me.</a:t>
            </a:r>
          </a:p>
          <a:p>
            <a:pPr marL="236538" indent="-236538">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25</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“All this I have spoken while still with you.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26</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But the Advocate, the Holy Spirit, whom the Father will send in my name, will teach you all things and will remind you of everything I have said to you. </a:t>
            </a:r>
          </a:p>
        </p:txBody>
      </p:sp>
    </p:spTree>
    <p:extLst>
      <p:ext uri="{BB962C8B-B14F-4D97-AF65-F5344CB8AC3E}">
        <p14:creationId xmlns:p14="http://schemas.microsoft.com/office/powerpoint/2010/main" val="416150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238</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Hill</dc:creator>
  <cp:lastModifiedBy>Jeff</cp:lastModifiedBy>
  <cp:revision>73</cp:revision>
  <dcterms:created xsi:type="dcterms:W3CDTF">2018-04-19T16:00:28Z</dcterms:created>
  <dcterms:modified xsi:type="dcterms:W3CDTF">2018-06-24T02:49:52Z</dcterms:modified>
</cp:coreProperties>
</file>